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0" r:id="rId5"/>
    <p:sldId id="259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74" r:id="rId14"/>
    <p:sldId id="268" r:id="rId15"/>
    <p:sldId id="269" r:id="rId16"/>
    <p:sldId id="275" r:id="rId17"/>
    <p:sldId id="271" r:id="rId18"/>
    <p:sldId id="272" r:id="rId1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B2EB12-3F87-4820-B2FF-FA60FECD3D42}" v="23" dt="2026-09-11T06:54:47.880"/>
    <p1510:client id="{335DF024-969F-4883-B918-87EF183A14DF}" v="7" dt="2026-09-10T17:42:29.0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210" d="100"/>
          <a:sy n="210" d="100"/>
        </p:scale>
        <p:origin x="3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no Bozdo" userId="96f6d02a45337d96" providerId="LiveId" clId="{A8D7D9CB-A370-4D1D-BB75-370E56685F7A}"/>
    <pc:docChg chg="undo custSel addSld delSld modSld sldOrd">
      <pc:chgData name="Eno Bozdo" userId="96f6d02a45337d96" providerId="LiveId" clId="{A8D7D9CB-A370-4D1D-BB75-370E56685F7A}" dt="2026-09-11T07:17:15.521" v="1069" actId="1076"/>
      <pc:docMkLst>
        <pc:docMk/>
      </pc:docMkLst>
      <pc:sldChg chg="modSp mod">
        <pc:chgData name="Eno Bozdo" userId="96f6d02a45337d96" providerId="LiveId" clId="{A8D7D9CB-A370-4D1D-BB75-370E56685F7A}" dt="2026-09-11T07:01:54.547" v="1042" actId="121"/>
        <pc:sldMkLst>
          <pc:docMk/>
          <pc:sldMk cId="0" sldId="256"/>
        </pc:sldMkLst>
        <pc:spChg chg="mod">
          <ac:chgData name="Eno Bozdo" userId="96f6d02a45337d96" providerId="LiveId" clId="{A8D7D9CB-A370-4D1D-BB75-370E56685F7A}" dt="2026-09-11T06:23:18.165" v="591" actId="207"/>
          <ac:spMkLst>
            <pc:docMk/>
            <pc:sldMk cId="0" sldId="256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1T07:01:54.547" v="1042" actId="121"/>
          <ac:spMkLst>
            <pc:docMk/>
            <pc:sldMk cId="0" sldId="256"/>
            <ac:spMk id="7" creationId="{00000000-0000-0000-0000-000000000000}"/>
          </ac:spMkLst>
        </pc:spChg>
      </pc:sldChg>
      <pc:sldChg chg="delSp modSp mod">
        <pc:chgData name="Eno Bozdo" userId="96f6d02a45337d96" providerId="LiveId" clId="{A8D7D9CB-A370-4D1D-BB75-370E56685F7A}" dt="2026-09-11T07:12:44.348" v="1043" actId="1076"/>
        <pc:sldMkLst>
          <pc:docMk/>
          <pc:sldMk cId="0" sldId="257"/>
        </pc:sldMkLst>
        <pc:spChg chg="del">
          <ac:chgData name="Eno Bozdo" userId="96f6d02a45337d96" providerId="LiveId" clId="{A8D7D9CB-A370-4D1D-BB75-370E56685F7A}" dt="2026-09-11T06:24:30.371" v="596" actId="478"/>
          <ac:spMkLst>
            <pc:docMk/>
            <pc:sldMk cId="0" sldId="257"/>
            <ac:spMk id="5" creationId="{00000000-0000-0000-0000-000000000000}"/>
          </ac:spMkLst>
        </pc:spChg>
        <pc:graphicFrameChg chg="mod">
          <ac:chgData name="Eno Bozdo" userId="96f6d02a45337d96" providerId="LiveId" clId="{A8D7D9CB-A370-4D1D-BB75-370E56685F7A}" dt="2026-09-11T06:24:14.883" v="595" actId="1076"/>
          <ac:graphicFrameMkLst>
            <pc:docMk/>
            <pc:sldMk cId="0" sldId="257"/>
            <ac:graphicFrameMk id="6" creationId="{00000000-0000-0000-0000-000000000000}"/>
          </ac:graphicFrameMkLst>
        </pc:graphicFrameChg>
        <pc:picChg chg="mod">
          <ac:chgData name="Eno Bozdo" userId="96f6d02a45337d96" providerId="LiveId" clId="{A8D7D9CB-A370-4D1D-BB75-370E56685F7A}" dt="2026-09-11T07:12:44.348" v="1043" actId="1076"/>
          <ac:picMkLst>
            <pc:docMk/>
            <pc:sldMk cId="0" sldId="257"/>
            <ac:picMk id="2" creationId="{00000000-0000-0000-0000-000000000000}"/>
          </ac:picMkLst>
        </pc:picChg>
      </pc:sldChg>
      <pc:sldChg chg="addSp delSp modSp mod">
        <pc:chgData name="Eno Bozdo" userId="96f6d02a45337d96" providerId="LiveId" clId="{A8D7D9CB-A370-4D1D-BB75-370E56685F7A}" dt="2026-09-11T06:58:09.506" v="1016" actId="1076"/>
        <pc:sldMkLst>
          <pc:docMk/>
          <pc:sldMk cId="0" sldId="258"/>
        </pc:sldMkLst>
        <pc:spChg chg="del">
          <ac:chgData name="Eno Bozdo" userId="96f6d02a45337d96" providerId="LiveId" clId="{A8D7D9CB-A370-4D1D-BB75-370E56685F7A}" dt="2026-09-11T06:24:35.272" v="597" actId="478"/>
          <ac:spMkLst>
            <pc:docMk/>
            <pc:sldMk cId="0" sldId="258"/>
            <ac:spMk id="5" creationId="{00000000-0000-0000-0000-000000000000}"/>
          </ac:spMkLst>
        </pc:spChg>
        <pc:picChg chg="del">
          <ac:chgData name="Eno Bozdo" userId="96f6d02a45337d96" providerId="LiveId" clId="{A8D7D9CB-A370-4D1D-BB75-370E56685F7A}" dt="2026-09-11T06:58:06.538" v="1014" actId="478"/>
          <ac:picMkLst>
            <pc:docMk/>
            <pc:sldMk cId="0" sldId="258"/>
            <ac:picMk id="2" creationId="{00000000-0000-0000-0000-000000000000}"/>
          </ac:picMkLst>
        </pc:picChg>
        <pc:picChg chg="add mod">
          <ac:chgData name="Eno Bozdo" userId="96f6d02a45337d96" providerId="LiveId" clId="{A8D7D9CB-A370-4D1D-BB75-370E56685F7A}" dt="2026-09-11T06:58:09.506" v="1016" actId="1076"/>
          <ac:picMkLst>
            <pc:docMk/>
            <pc:sldMk cId="0" sldId="258"/>
            <ac:picMk id="9" creationId="{74203B07-5989-973B-9EE1-A039B8B23C1A}"/>
          </ac:picMkLst>
        </pc:picChg>
      </pc:sldChg>
      <pc:sldChg chg="delSp modSp mod">
        <pc:chgData name="Eno Bozdo" userId="96f6d02a45337d96" providerId="LiveId" clId="{A8D7D9CB-A370-4D1D-BB75-370E56685F7A}" dt="2026-09-11T06:58:23.027" v="1020" actId="1076"/>
        <pc:sldMkLst>
          <pc:docMk/>
          <pc:sldMk cId="0" sldId="259"/>
        </pc:sldMkLst>
        <pc:spChg chg="mod">
          <ac:chgData name="Eno Bozdo" userId="96f6d02a45337d96" providerId="LiveId" clId="{A8D7D9CB-A370-4D1D-BB75-370E56685F7A}" dt="2026-09-10T11:47:36.408" v="579"/>
          <ac:spMkLst>
            <pc:docMk/>
            <pc:sldMk cId="0" sldId="259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0T10:49:18.076" v="40" actId="14100"/>
          <ac:spMkLst>
            <pc:docMk/>
            <pc:sldMk cId="0" sldId="259"/>
            <ac:spMk id="4" creationId="{00000000-0000-0000-0000-000000000000}"/>
          </ac:spMkLst>
        </pc:spChg>
        <pc:spChg chg="del mod ord">
          <ac:chgData name="Eno Bozdo" userId="96f6d02a45337d96" providerId="LiveId" clId="{A8D7D9CB-A370-4D1D-BB75-370E56685F7A}" dt="2026-09-10T10:49:04.569" v="37" actId="478"/>
          <ac:spMkLst>
            <pc:docMk/>
            <pc:sldMk cId="0" sldId="259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0T10:50:18.452" v="47" actId="12"/>
          <ac:spMkLst>
            <pc:docMk/>
            <pc:sldMk cId="0" sldId="259"/>
            <ac:spMk id="6" creationId="{00000000-0000-0000-0000-000000000000}"/>
          </ac:spMkLst>
        </pc:spChg>
        <pc:spChg chg="del">
          <ac:chgData name="Eno Bozdo" userId="96f6d02a45337d96" providerId="LiveId" clId="{A8D7D9CB-A370-4D1D-BB75-370E56685F7A}" dt="2026-09-10T10:49:08.847" v="38" actId="478"/>
          <ac:spMkLst>
            <pc:docMk/>
            <pc:sldMk cId="0" sldId="259"/>
            <ac:spMk id="9" creationId="{00000000-0000-0000-0000-000000000000}"/>
          </ac:spMkLst>
        </pc:spChg>
        <pc:spChg chg="mod">
          <ac:chgData name="Eno Bozdo" userId="96f6d02a45337d96" providerId="LiveId" clId="{A8D7D9CB-A370-4D1D-BB75-370E56685F7A}" dt="2026-09-10T10:50:29.871" v="50" actId="12"/>
          <ac:spMkLst>
            <pc:docMk/>
            <pc:sldMk cId="0" sldId="259"/>
            <ac:spMk id="10" creationId="{00000000-0000-0000-0000-000000000000}"/>
          </ac:spMkLst>
        </pc:spChg>
        <pc:spChg chg="del">
          <ac:chgData name="Eno Bozdo" userId="96f6d02a45337d96" providerId="LiveId" clId="{A8D7D9CB-A370-4D1D-BB75-370E56685F7A}" dt="2026-09-10T10:49:11.478" v="39" actId="478"/>
          <ac:spMkLst>
            <pc:docMk/>
            <pc:sldMk cId="0" sldId="259"/>
            <ac:spMk id="13" creationId="{00000000-0000-0000-0000-000000000000}"/>
          </ac:spMkLst>
        </pc:spChg>
        <pc:spChg chg="mod">
          <ac:chgData name="Eno Bozdo" userId="96f6d02a45337d96" providerId="LiveId" clId="{A8D7D9CB-A370-4D1D-BB75-370E56685F7A}" dt="2026-09-10T10:50:33.665" v="51" actId="12"/>
          <ac:spMkLst>
            <pc:docMk/>
            <pc:sldMk cId="0" sldId="259"/>
            <ac:spMk id="14" creationId="{00000000-0000-0000-0000-000000000000}"/>
          </ac:spMkLst>
        </pc:spChg>
        <pc:spChg chg="mod">
          <ac:chgData name="Eno Bozdo" userId="96f6d02a45337d96" providerId="LiveId" clId="{A8D7D9CB-A370-4D1D-BB75-370E56685F7A}" dt="2026-09-11T06:25:07.453" v="607" actId="1076"/>
          <ac:spMkLst>
            <pc:docMk/>
            <pc:sldMk cId="0" sldId="259"/>
            <ac:spMk id="16" creationId="{00000000-0000-0000-0000-000000000000}"/>
          </ac:spMkLst>
        </pc:spChg>
        <pc:picChg chg="mod">
          <ac:chgData name="Eno Bozdo" userId="96f6d02a45337d96" providerId="LiveId" clId="{A8D7D9CB-A370-4D1D-BB75-370E56685F7A}" dt="2026-09-11T06:58:23.027" v="1020" actId="1076"/>
          <ac:picMkLst>
            <pc:docMk/>
            <pc:sldMk cId="0" sldId="259"/>
            <ac:picMk id="2" creationId="{00000000-0000-0000-0000-000000000000}"/>
          </ac:picMkLst>
        </pc:picChg>
      </pc:sldChg>
      <pc:sldChg chg="addSp delSp modSp mod">
        <pc:chgData name="Eno Bozdo" userId="96f6d02a45337d96" providerId="LiveId" clId="{A8D7D9CB-A370-4D1D-BB75-370E56685F7A}" dt="2026-09-11T06:58:18.798" v="1019" actId="1076"/>
        <pc:sldMkLst>
          <pc:docMk/>
          <pc:sldMk cId="0" sldId="260"/>
        </pc:sldMkLst>
        <pc:spChg chg="mod">
          <ac:chgData name="Eno Bozdo" userId="96f6d02a45337d96" providerId="LiveId" clId="{A8D7D9CB-A370-4D1D-BB75-370E56685F7A}" dt="2026-09-11T06:24:50.247" v="604" actId="20577"/>
          <ac:spMkLst>
            <pc:docMk/>
            <pc:sldMk cId="0" sldId="260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1T06:24:43.492" v="598" actId="122"/>
          <ac:spMkLst>
            <pc:docMk/>
            <pc:sldMk cId="0" sldId="260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0T10:49:46.501" v="45" actId="207"/>
          <ac:spMkLst>
            <pc:docMk/>
            <pc:sldMk cId="0" sldId="260"/>
            <ac:spMk id="15" creationId="{00000000-0000-0000-0000-000000000000}"/>
          </ac:spMkLst>
        </pc:spChg>
        <pc:spChg chg="mod">
          <ac:chgData name="Eno Bozdo" userId="96f6d02a45337d96" providerId="LiveId" clId="{A8D7D9CB-A370-4D1D-BB75-370E56685F7A}" dt="2026-09-10T10:49:50.170" v="46" actId="1076"/>
          <ac:spMkLst>
            <pc:docMk/>
            <pc:sldMk cId="0" sldId="260"/>
            <ac:spMk id="32" creationId="{00000000-0000-0000-0000-000000000000}"/>
          </ac:spMkLst>
        </pc:spChg>
        <pc:picChg chg="del">
          <ac:chgData name="Eno Bozdo" userId="96f6d02a45337d96" providerId="LiveId" clId="{A8D7D9CB-A370-4D1D-BB75-370E56685F7A}" dt="2026-09-11T06:58:14.952" v="1017" actId="478"/>
          <ac:picMkLst>
            <pc:docMk/>
            <pc:sldMk cId="0" sldId="260"/>
            <ac:picMk id="2" creationId="{00000000-0000-0000-0000-000000000000}"/>
          </ac:picMkLst>
        </pc:picChg>
        <pc:picChg chg="add mod">
          <ac:chgData name="Eno Bozdo" userId="96f6d02a45337d96" providerId="LiveId" clId="{A8D7D9CB-A370-4D1D-BB75-370E56685F7A}" dt="2026-09-11T06:58:18.798" v="1019" actId="1076"/>
          <ac:picMkLst>
            <pc:docMk/>
            <pc:sldMk cId="0" sldId="260"/>
            <ac:picMk id="34" creationId="{690EEE66-3B92-9C38-067C-7968AE5CDAFC}"/>
          </ac:picMkLst>
        </pc:picChg>
      </pc:sldChg>
      <pc:sldChg chg="addSp delSp modSp mod">
        <pc:chgData name="Eno Bozdo" userId="96f6d02a45337d96" providerId="LiveId" clId="{A8D7D9CB-A370-4D1D-BB75-370E56685F7A}" dt="2026-09-11T06:58:30.306" v="1022" actId="22"/>
        <pc:sldMkLst>
          <pc:docMk/>
          <pc:sldMk cId="0" sldId="261"/>
        </pc:sldMkLst>
        <pc:spChg chg="mod">
          <ac:chgData name="Eno Bozdo" userId="96f6d02a45337d96" providerId="LiveId" clId="{A8D7D9CB-A370-4D1D-BB75-370E56685F7A}" dt="2026-09-11T06:31:13.002" v="697" actId="1076"/>
          <ac:spMkLst>
            <pc:docMk/>
            <pc:sldMk cId="0" sldId="261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1T06:31:07.410" v="696" actId="33524"/>
          <ac:spMkLst>
            <pc:docMk/>
            <pc:sldMk cId="0" sldId="261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0T10:51:13.585" v="56" actId="1076"/>
          <ac:spMkLst>
            <pc:docMk/>
            <pc:sldMk cId="0" sldId="261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1T06:29:39.355" v="671" actId="12"/>
          <ac:spMkLst>
            <pc:docMk/>
            <pc:sldMk cId="0" sldId="261"/>
            <ac:spMk id="6" creationId="{00000000-0000-0000-0000-000000000000}"/>
          </ac:spMkLst>
        </pc:spChg>
        <pc:spChg chg="mod">
          <ac:chgData name="Eno Bozdo" userId="96f6d02a45337d96" providerId="LiveId" clId="{A8D7D9CB-A370-4D1D-BB75-370E56685F7A}" dt="2026-09-11T06:28:03.719" v="651" actId="255"/>
          <ac:spMkLst>
            <pc:docMk/>
            <pc:sldMk cId="0" sldId="261"/>
            <ac:spMk id="7" creationId="{00000000-0000-0000-0000-000000000000}"/>
          </ac:spMkLst>
        </pc:spChg>
        <pc:spChg chg="mod">
          <ac:chgData name="Eno Bozdo" userId="96f6d02a45337d96" providerId="LiveId" clId="{A8D7D9CB-A370-4D1D-BB75-370E56685F7A}" dt="2026-09-11T06:29:35.991" v="670" actId="12"/>
          <ac:spMkLst>
            <pc:docMk/>
            <pc:sldMk cId="0" sldId="261"/>
            <ac:spMk id="9" creationId="{00000000-0000-0000-0000-000000000000}"/>
          </ac:spMkLst>
        </pc:spChg>
        <pc:spChg chg="mod">
          <ac:chgData name="Eno Bozdo" userId="96f6d02a45337d96" providerId="LiveId" clId="{A8D7D9CB-A370-4D1D-BB75-370E56685F7A}" dt="2026-09-11T06:27:58.580" v="650" actId="255"/>
          <ac:spMkLst>
            <pc:docMk/>
            <pc:sldMk cId="0" sldId="261"/>
            <ac:spMk id="10" creationId="{00000000-0000-0000-0000-000000000000}"/>
          </ac:spMkLst>
        </pc:spChg>
        <pc:spChg chg="mod">
          <ac:chgData name="Eno Bozdo" userId="96f6d02a45337d96" providerId="LiveId" clId="{A8D7D9CB-A370-4D1D-BB75-370E56685F7A}" dt="2026-09-11T06:29:26.148" v="667" actId="12"/>
          <ac:spMkLst>
            <pc:docMk/>
            <pc:sldMk cId="0" sldId="261"/>
            <ac:spMk id="12" creationId="{00000000-0000-0000-0000-000000000000}"/>
          </ac:spMkLst>
        </pc:spChg>
        <pc:spChg chg="mod">
          <ac:chgData name="Eno Bozdo" userId="96f6d02a45337d96" providerId="LiveId" clId="{A8D7D9CB-A370-4D1D-BB75-370E56685F7A}" dt="2026-09-11T06:27:53.110" v="649" actId="255"/>
          <ac:spMkLst>
            <pc:docMk/>
            <pc:sldMk cId="0" sldId="261"/>
            <ac:spMk id="13" creationId="{00000000-0000-0000-0000-000000000000}"/>
          </ac:spMkLst>
        </pc:spChg>
        <pc:spChg chg="mod">
          <ac:chgData name="Eno Bozdo" userId="96f6d02a45337d96" providerId="LiveId" clId="{A8D7D9CB-A370-4D1D-BB75-370E56685F7A}" dt="2026-09-10T10:51:12.911" v="55" actId="1076"/>
          <ac:spMkLst>
            <pc:docMk/>
            <pc:sldMk cId="0" sldId="261"/>
            <ac:spMk id="14" creationId="{00000000-0000-0000-0000-000000000000}"/>
          </ac:spMkLst>
        </pc:spChg>
        <pc:spChg chg="mod">
          <ac:chgData name="Eno Bozdo" userId="96f6d02a45337d96" providerId="LiveId" clId="{A8D7D9CB-A370-4D1D-BB75-370E56685F7A}" dt="2026-09-11T06:29:29.894" v="668" actId="12"/>
          <ac:spMkLst>
            <pc:docMk/>
            <pc:sldMk cId="0" sldId="261"/>
            <ac:spMk id="15" creationId="{00000000-0000-0000-0000-000000000000}"/>
          </ac:spMkLst>
        </pc:spChg>
        <pc:spChg chg="mod">
          <ac:chgData name="Eno Bozdo" userId="96f6d02a45337d96" providerId="LiveId" clId="{A8D7D9CB-A370-4D1D-BB75-370E56685F7A}" dt="2026-09-11T06:27:48.207" v="648" actId="255"/>
          <ac:spMkLst>
            <pc:docMk/>
            <pc:sldMk cId="0" sldId="261"/>
            <ac:spMk id="16" creationId="{00000000-0000-0000-0000-000000000000}"/>
          </ac:spMkLst>
        </pc:spChg>
        <pc:spChg chg="mod">
          <ac:chgData name="Eno Bozdo" userId="96f6d02a45337d96" providerId="LiveId" clId="{A8D7D9CB-A370-4D1D-BB75-370E56685F7A}" dt="2026-09-11T06:27:27.569" v="645" actId="1076"/>
          <ac:spMkLst>
            <pc:docMk/>
            <pc:sldMk cId="0" sldId="261"/>
            <ac:spMk id="17" creationId="{00000000-0000-0000-0000-000000000000}"/>
          </ac:spMkLst>
        </pc:spChg>
        <pc:picChg chg="del mod">
          <ac:chgData name="Eno Bozdo" userId="96f6d02a45337d96" providerId="LiveId" clId="{A8D7D9CB-A370-4D1D-BB75-370E56685F7A}" dt="2026-09-11T06:58:29.490" v="1021" actId="478"/>
          <ac:picMkLst>
            <pc:docMk/>
            <pc:sldMk cId="0" sldId="261"/>
            <ac:picMk id="2" creationId="{00000000-0000-0000-0000-000000000000}"/>
          </ac:picMkLst>
        </pc:picChg>
        <pc:picChg chg="add">
          <ac:chgData name="Eno Bozdo" userId="96f6d02a45337d96" providerId="LiveId" clId="{A8D7D9CB-A370-4D1D-BB75-370E56685F7A}" dt="2026-09-11T06:58:30.306" v="1022" actId="22"/>
          <ac:picMkLst>
            <pc:docMk/>
            <pc:sldMk cId="0" sldId="261"/>
            <ac:picMk id="19" creationId="{5581BAC7-86C1-04E7-9EB8-4BB1BEA89D5F}"/>
          </ac:picMkLst>
        </pc:picChg>
      </pc:sldChg>
      <pc:sldChg chg="addSp delSp modSp mod">
        <pc:chgData name="Eno Bozdo" userId="96f6d02a45337d96" providerId="LiveId" clId="{A8D7D9CB-A370-4D1D-BB75-370E56685F7A}" dt="2026-09-11T07:14:58.145" v="1067" actId="20577"/>
        <pc:sldMkLst>
          <pc:docMk/>
          <pc:sldMk cId="0" sldId="262"/>
        </pc:sldMkLst>
        <pc:spChg chg="del">
          <ac:chgData name="Eno Bozdo" userId="96f6d02a45337d96" providerId="LiveId" clId="{A8D7D9CB-A370-4D1D-BB75-370E56685F7A}" dt="2026-09-10T10:56:01.005" v="114" actId="478"/>
          <ac:spMkLst>
            <pc:docMk/>
            <pc:sldMk cId="0" sldId="262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0T10:54:03.811" v="94" actId="114"/>
          <ac:spMkLst>
            <pc:docMk/>
            <pc:sldMk cId="0" sldId="262"/>
            <ac:spMk id="6" creationId="{00000000-0000-0000-0000-000000000000}"/>
          </ac:spMkLst>
        </pc:spChg>
        <pc:spChg chg="add mod">
          <ac:chgData name="Eno Bozdo" userId="96f6d02a45337d96" providerId="LiveId" clId="{A8D7D9CB-A370-4D1D-BB75-370E56685F7A}" dt="2026-09-11T06:25:41.605" v="609" actId="1076"/>
          <ac:spMkLst>
            <pc:docMk/>
            <pc:sldMk cId="0" sldId="262"/>
            <ac:spMk id="7" creationId="{78C6B95F-3810-AF29-6112-A5139E99FC3B}"/>
          </ac:spMkLst>
        </pc:spChg>
        <pc:graphicFrameChg chg="mod modGraphic">
          <ac:chgData name="Eno Bozdo" userId="96f6d02a45337d96" providerId="LiveId" clId="{A8D7D9CB-A370-4D1D-BB75-370E56685F7A}" dt="2026-09-11T07:14:58.145" v="1067" actId="20577"/>
          <ac:graphicFrameMkLst>
            <pc:docMk/>
            <pc:sldMk cId="0" sldId="262"/>
            <ac:graphicFrameMk id="8" creationId="{00000000-0000-0000-0000-000000000000}"/>
          </ac:graphicFrameMkLst>
        </pc:graphicFrameChg>
        <pc:picChg chg="mod">
          <ac:chgData name="Eno Bozdo" userId="96f6d02a45337d96" providerId="LiveId" clId="{A8D7D9CB-A370-4D1D-BB75-370E56685F7A}" dt="2026-09-11T07:14:31.361" v="1055" actId="1076"/>
          <ac:picMkLst>
            <pc:docMk/>
            <pc:sldMk cId="0" sldId="262"/>
            <ac:picMk id="2" creationId="{00000000-0000-0000-0000-000000000000}"/>
          </ac:picMkLst>
        </pc:picChg>
      </pc:sldChg>
      <pc:sldChg chg="modSp mod">
        <pc:chgData name="Eno Bozdo" userId="96f6d02a45337d96" providerId="LiveId" clId="{A8D7D9CB-A370-4D1D-BB75-370E56685F7A}" dt="2026-09-11T07:17:15.521" v="1069" actId="1076"/>
        <pc:sldMkLst>
          <pc:docMk/>
          <pc:sldMk cId="0" sldId="263"/>
        </pc:sldMkLst>
        <pc:spChg chg="mod">
          <ac:chgData name="Eno Bozdo" userId="96f6d02a45337d96" providerId="LiveId" clId="{A8D7D9CB-A370-4D1D-BB75-370E56685F7A}" dt="2026-09-11T06:31:26.679" v="705" actId="20577"/>
          <ac:spMkLst>
            <pc:docMk/>
            <pc:sldMk cId="0" sldId="263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1T07:17:10.918" v="1068" actId="207"/>
          <ac:spMkLst>
            <pc:docMk/>
            <pc:sldMk cId="0" sldId="263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1T06:31:37.072" v="707" actId="122"/>
          <ac:spMkLst>
            <pc:docMk/>
            <pc:sldMk cId="0" sldId="263"/>
            <ac:spMk id="7" creationId="{00000000-0000-0000-0000-000000000000}"/>
          </ac:spMkLst>
        </pc:spChg>
        <pc:spChg chg="mod">
          <ac:chgData name="Eno Bozdo" userId="96f6d02a45337d96" providerId="LiveId" clId="{A8D7D9CB-A370-4D1D-BB75-370E56685F7A}" dt="2026-09-11T06:31:35.079" v="706" actId="122"/>
          <ac:spMkLst>
            <pc:docMk/>
            <pc:sldMk cId="0" sldId="263"/>
            <ac:spMk id="11" creationId="{00000000-0000-0000-0000-000000000000}"/>
          </ac:spMkLst>
        </pc:spChg>
        <pc:spChg chg="mod">
          <ac:chgData name="Eno Bozdo" userId="96f6d02a45337d96" providerId="LiveId" clId="{A8D7D9CB-A370-4D1D-BB75-370E56685F7A}" dt="2026-09-11T06:31:39.175" v="708" actId="122"/>
          <ac:spMkLst>
            <pc:docMk/>
            <pc:sldMk cId="0" sldId="263"/>
            <ac:spMk id="15" creationId="{00000000-0000-0000-0000-000000000000}"/>
          </ac:spMkLst>
        </pc:spChg>
        <pc:spChg chg="mod">
          <ac:chgData name="Eno Bozdo" userId="96f6d02a45337d96" providerId="LiveId" clId="{A8D7D9CB-A370-4D1D-BB75-370E56685F7A}" dt="2026-09-10T10:54:28.267" v="95" actId="207"/>
          <ac:spMkLst>
            <pc:docMk/>
            <pc:sldMk cId="0" sldId="263"/>
            <ac:spMk id="18" creationId="{00000000-0000-0000-0000-000000000000}"/>
          </ac:spMkLst>
        </pc:spChg>
        <pc:spChg chg="mod">
          <ac:chgData name="Eno Bozdo" userId="96f6d02a45337d96" providerId="LiveId" clId="{A8D7D9CB-A370-4D1D-BB75-370E56685F7A}" dt="2026-09-10T10:54:32.769" v="96" actId="114"/>
          <ac:spMkLst>
            <pc:docMk/>
            <pc:sldMk cId="0" sldId="263"/>
            <ac:spMk id="20" creationId="{00000000-0000-0000-0000-000000000000}"/>
          </ac:spMkLst>
        </pc:spChg>
        <pc:picChg chg="mod">
          <ac:chgData name="Eno Bozdo" userId="96f6d02a45337d96" providerId="LiveId" clId="{A8D7D9CB-A370-4D1D-BB75-370E56685F7A}" dt="2026-09-11T07:17:15.521" v="1069" actId="1076"/>
          <ac:picMkLst>
            <pc:docMk/>
            <pc:sldMk cId="0" sldId="263"/>
            <ac:picMk id="2" creationId="{00000000-0000-0000-0000-000000000000}"/>
          </ac:picMkLst>
        </pc:picChg>
      </pc:sldChg>
      <pc:sldChg chg="modSp mod">
        <pc:chgData name="Eno Bozdo" userId="96f6d02a45337d96" providerId="LiveId" clId="{A8D7D9CB-A370-4D1D-BB75-370E56685F7A}" dt="2026-09-11T06:32:39.465" v="724" actId="1076"/>
        <pc:sldMkLst>
          <pc:docMk/>
          <pc:sldMk cId="0" sldId="264"/>
        </pc:sldMkLst>
        <pc:spChg chg="mod">
          <ac:chgData name="Eno Bozdo" userId="96f6d02a45337d96" providerId="LiveId" clId="{A8D7D9CB-A370-4D1D-BB75-370E56685F7A}" dt="2026-09-11T06:32:15.306" v="722"/>
          <ac:spMkLst>
            <pc:docMk/>
            <pc:sldMk cId="0" sldId="264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1T06:32:32.557" v="723" actId="12"/>
          <ac:spMkLst>
            <pc:docMk/>
            <pc:sldMk cId="0" sldId="264"/>
            <ac:spMk id="8" creationId="{00000000-0000-0000-0000-000000000000}"/>
          </ac:spMkLst>
        </pc:spChg>
        <pc:spChg chg="mod">
          <ac:chgData name="Eno Bozdo" userId="96f6d02a45337d96" providerId="LiveId" clId="{A8D7D9CB-A370-4D1D-BB75-370E56685F7A}" dt="2026-09-10T10:55:35.479" v="113" actId="114"/>
          <ac:spMkLst>
            <pc:docMk/>
            <pc:sldMk cId="0" sldId="264"/>
            <ac:spMk id="9" creationId="{00000000-0000-0000-0000-000000000000}"/>
          </ac:spMkLst>
        </pc:spChg>
        <pc:picChg chg="mod">
          <ac:chgData name="Eno Bozdo" userId="96f6d02a45337d96" providerId="LiveId" clId="{A8D7D9CB-A370-4D1D-BB75-370E56685F7A}" dt="2026-09-11T06:32:39.465" v="724" actId="1076"/>
          <ac:picMkLst>
            <pc:docMk/>
            <pc:sldMk cId="0" sldId="264"/>
            <ac:picMk id="2" creationId="{00000000-0000-0000-0000-000000000000}"/>
          </ac:picMkLst>
        </pc:picChg>
      </pc:sldChg>
      <pc:sldChg chg="addSp delSp modSp mod">
        <pc:chgData name="Eno Bozdo" userId="96f6d02a45337d96" providerId="LiveId" clId="{A8D7D9CB-A370-4D1D-BB75-370E56685F7A}" dt="2026-09-11T07:13:14.413" v="1049" actId="20577"/>
        <pc:sldMkLst>
          <pc:docMk/>
          <pc:sldMk cId="0" sldId="265"/>
        </pc:sldMkLst>
        <pc:spChg chg="mod">
          <ac:chgData name="Eno Bozdo" userId="96f6d02a45337d96" providerId="LiveId" clId="{A8D7D9CB-A370-4D1D-BB75-370E56685F7A}" dt="2026-09-10T11:39:06.627" v="510" actId="122"/>
          <ac:spMkLst>
            <pc:docMk/>
            <pc:sldMk cId="0" sldId="265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1T06:35:08.746" v="754" actId="1076"/>
          <ac:spMkLst>
            <pc:docMk/>
            <pc:sldMk cId="0" sldId="265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1T06:34:01.619" v="742" actId="1076"/>
          <ac:spMkLst>
            <pc:docMk/>
            <pc:sldMk cId="0" sldId="265"/>
            <ac:spMk id="7" creationId="{00000000-0000-0000-0000-000000000000}"/>
          </ac:spMkLst>
        </pc:spChg>
        <pc:spChg chg="del mod">
          <ac:chgData name="Eno Bozdo" userId="96f6d02a45337d96" providerId="LiveId" clId="{A8D7D9CB-A370-4D1D-BB75-370E56685F7A}" dt="2026-09-11T06:33:58.775" v="741" actId="478"/>
          <ac:spMkLst>
            <pc:docMk/>
            <pc:sldMk cId="0" sldId="265"/>
            <ac:spMk id="8" creationId="{00000000-0000-0000-0000-000000000000}"/>
          </ac:spMkLst>
        </pc:spChg>
        <pc:graphicFrameChg chg="mod modGraphic">
          <ac:chgData name="Eno Bozdo" userId="96f6d02a45337d96" providerId="LiveId" clId="{A8D7D9CB-A370-4D1D-BB75-370E56685F7A}" dt="2026-09-11T07:13:14.413" v="1049" actId="20577"/>
          <ac:graphicFrameMkLst>
            <pc:docMk/>
            <pc:sldMk cId="0" sldId="265"/>
            <ac:graphicFrameMk id="11" creationId="{00000000-0000-0000-0000-000000000000}"/>
          </ac:graphicFrameMkLst>
        </pc:graphicFrameChg>
        <pc:picChg chg="del mod">
          <ac:chgData name="Eno Bozdo" userId="96f6d02a45337d96" providerId="LiveId" clId="{A8D7D9CB-A370-4D1D-BB75-370E56685F7A}" dt="2026-09-11T06:58:40.022" v="1023" actId="478"/>
          <ac:picMkLst>
            <pc:docMk/>
            <pc:sldMk cId="0" sldId="265"/>
            <ac:picMk id="2" creationId="{00000000-0000-0000-0000-000000000000}"/>
          </ac:picMkLst>
        </pc:picChg>
        <pc:picChg chg="add">
          <ac:chgData name="Eno Bozdo" userId="96f6d02a45337d96" providerId="LiveId" clId="{A8D7D9CB-A370-4D1D-BB75-370E56685F7A}" dt="2026-09-11T06:58:40.498" v="1024" actId="22"/>
          <ac:picMkLst>
            <pc:docMk/>
            <pc:sldMk cId="0" sldId="265"/>
            <ac:picMk id="6" creationId="{C5217686-D3A7-CAD4-EF13-188A3801979B}"/>
          </ac:picMkLst>
        </pc:picChg>
      </pc:sldChg>
      <pc:sldChg chg="addSp delSp modSp mod">
        <pc:chgData name="Eno Bozdo" userId="96f6d02a45337d96" providerId="LiveId" clId="{A8D7D9CB-A370-4D1D-BB75-370E56685F7A}" dt="2026-09-11T07:13:32.661" v="1051" actId="1076"/>
        <pc:sldMkLst>
          <pc:docMk/>
          <pc:sldMk cId="0" sldId="266"/>
        </pc:sldMkLst>
        <pc:spChg chg="mod">
          <ac:chgData name="Eno Bozdo" userId="96f6d02a45337d96" providerId="LiveId" clId="{A8D7D9CB-A370-4D1D-BB75-370E56685F7A}" dt="2026-09-10T11:00:40.779" v="175" actId="20577"/>
          <ac:spMkLst>
            <pc:docMk/>
            <pc:sldMk cId="0" sldId="266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0T11:00:13.889" v="168" actId="1076"/>
          <ac:spMkLst>
            <pc:docMk/>
            <pc:sldMk cId="0" sldId="266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0T10:59:42.059" v="164" actId="1076"/>
          <ac:spMkLst>
            <pc:docMk/>
            <pc:sldMk cId="0" sldId="266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1T06:36:44.112" v="759" actId="20577"/>
          <ac:spMkLst>
            <pc:docMk/>
            <pc:sldMk cId="0" sldId="266"/>
            <ac:spMk id="6" creationId="{00000000-0000-0000-0000-000000000000}"/>
          </ac:spMkLst>
        </pc:spChg>
        <pc:spChg chg="mod">
          <ac:chgData name="Eno Bozdo" userId="96f6d02a45337d96" providerId="LiveId" clId="{A8D7D9CB-A370-4D1D-BB75-370E56685F7A}" dt="2026-09-11T06:35:20.660" v="755" actId="1076"/>
          <ac:spMkLst>
            <pc:docMk/>
            <pc:sldMk cId="0" sldId="266"/>
            <ac:spMk id="7" creationId="{00000000-0000-0000-0000-000000000000}"/>
          </ac:spMkLst>
        </pc:spChg>
        <pc:spChg chg="mod">
          <ac:chgData name="Eno Bozdo" userId="96f6d02a45337d96" providerId="LiveId" clId="{A8D7D9CB-A370-4D1D-BB75-370E56685F7A}" dt="2026-09-10T10:59:52.111" v="165" actId="1076"/>
          <ac:spMkLst>
            <pc:docMk/>
            <pc:sldMk cId="0" sldId="266"/>
            <ac:spMk id="8" creationId="{00000000-0000-0000-0000-000000000000}"/>
          </ac:spMkLst>
        </pc:spChg>
        <pc:spChg chg="mod">
          <ac:chgData name="Eno Bozdo" userId="96f6d02a45337d96" providerId="LiveId" clId="{A8D7D9CB-A370-4D1D-BB75-370E56685F7A}" dt="2026-09-11T07:13:26.300" v="1050" actId="13926"/>
          <ac:spMkLst>
            <pc:docMk/>
            <pc:sldMk cId="0" sldId="266"/>
            <ac:spMk id="9" creationId="{00000000-0000-0000-0000-000000000000}"/>
          </ac:spMkLst>
        </pc:spChg>
        <pc:spChg chg="mod">
          <ac:chgData name="Eno Bozdo" userId="96f6d02a45337d96" providerId="LiveId" clId="{A8D7D9CB-A370-4D1D-BB75-370E56685F7A}" dt="2026-09-11T06:35:23.311" v="756" actId="1076"/>
          <ac:spMkLst>
            <pc:docMk/>
            <pc:sldMk cId="0" sldId="266"/>
            <ac:spMk id="10" creationId="{00000000-0000-0000-0000-000000000000}"/>
          </ac:spMkLst>
        </pc:spChg>
        <pc:spChg chg="mod">
          <ac:chgData name="Eno Bozdo" userId="96f6d02a45337d96" providerId="LiveId" clId="{A8D7D9CB-A370-4D1D-BB75-370E56685F7A}" dt="2026-09-10T11:00:07.793" v="167" actId="1076"/>
          <ac:spMkLst>
            <pc:docMk/>
            <pc:sldMk cId="0" sldId="266"/>
            <ac:spMk id="11" creationId="{00000000-0000-0000-0000-000000000000}"/>
          </ac:spMkLst>
        </pc:spChg>
        <pc:spChg chg="mod">
          <ac:chgData name="Eno Bozdo" userId="96f6d02a45337d96" providerId="LiveId" clId="{A8D7D9CB-A370-4D1D-BB75-370E56685F7A}" dt="2026-09-10T11:00:07.793" v="167" actId="1076"/>
          <ac:spMkLst>
            <pc:docMk/>
            <pc:sldMk cId="0" sldId="266"/>
            <ac:spMk id="12" creationId="{00000000-0000-0000-0000-000000000000}"/>
          </ac:spMkLst>
        </pc:spChg>
        <pc:spChg chg="mod">
          <ac:chgData name="Eno Bozdo" userId="96f6d02a45337d96" providerId="LiveId" clId="{A8D7D9CB-A370-4D1D-BB75-370E56685F7A}" dt="2026-09-11T06:35:25.346" v="757" actId="1076"/>
          <ac:spMkLst>
            <pc:docMk/>
            <pc:sldMk cId="0" sldId="266"/>
            <ac:spMk id="13" creationId="{00000000-0000-0000-0000-000000000000}"/>
          </ac:spMkLst>
        </pc:spChg>
        <pc:spChg chg="mod">
          <ac:chgData name="Eno Bozdo" userId="96f6d02a45337d96" providerId="LiveId" clId="{A8D7D9CB-A370-4D1D-BB75-370E56685F7A}" dt="2026-09-11T06:37:33.997" v="764" actId="14100"/>
          <ac:spMkLst>
            <pc:docMk/>
            <pc:sldMk cId="0" sldId="266"/>
            <ac:spMk id="14" creationId="{00000000-0000-0000-0000-000000000000}"/>
          </ac:spMkLst>
        </pc:spChg>
        <pc:spChg chg="mod">
          <ac:chgData name="Eno Bozdo" userId="96f6d02a45337d96" providerId="LiveId" clId="{A8D7D9CB-A370-4D1D-BB75-370E56685F7A}" dt="2026-09-10T10:59:26.444" v="163" actId="1076"/>
          <ac:spMkLst>
            <pc:docMk/>
            <pc:sldMk cId="0" sldId="266"/>
            <ac:spMk id="15" creationId="{00000000-0000-0000-0000-000000000000}"/>
          </ac:spMkLst>
        </pc:spChg>
        <pc:spChg chg="mod">
          <ac:chgData name="Eno Bozdo" userId="96f6d02a45337d96" providerId="LiveId" clId="{A8D7D9CB-A370-4D1D-BB75-370E56685F7A}" dt="2026-09-11T06:37:30.184" v="763" actId="12"/>
          <ac:spMkLst>
            <pc:docMk/>
            <pc:sldMk cId="0" sldId="266"/>
            <ac:spMk id="16" creationId="{00000000-0000-0000-0000-000000000000}"/>
          </ac:spMkLst>
        </pc:spChg>
        <pc:spChg chg="del">
          <ac:chgData name="Eno Bozdo" userId="96f6d02a45337d96" providerId="LiveId" clId="{A8D7D9CB-A370-4D1D-BB75-370E56685F7A}" dt="2026-09-10T10:59:13.288" v="160" actId="478"/>
          <ac:spMkLst>
            <pc:docMk/>
            <pc:sldMk cId="0" sldId="266"/>
            <ac:spMk id="17" creationId="{00000000-0000-0000-0000-000000000000}"/>
          </ac:spMkLst>
        </pc:spChg>
        <pc:spChg chg="del mod">
          <ac:chgData name="Eno Bozdo" userId="96f6d02a45337d96" providerId="LiveId" clId="{A8D7D9CB-A370-4D1D-BB75-370E56685F7A}" dt="2026-09-11T06:37:40.496" v="765" actId="478"/>
          <ac:spMkLst>
            <pc:docMk/>
            <pc:sldMk cId="0" sldId="266"/>
            <ac:spMk id="18" creationId="{00000000-0000-0000-0000-000000000000}"/>
          </ac:spMkLst>
        </pc:spChg>
        <pc:spChg chg="add mod">
          <ac:chgData name="Eno Bozdo" userId="96f6d02a45337d96" providerId="LiveId" clId="{A8D7D9CB-A370-4D1D-BB75-370E56685F7A}" dt="2026-09-10T11:00:24.680" v="170" actId="1076"/>
          <ac:spMkLst>
            <pc:docMk/>
            <pc:sldMk cId="0" sldId="266"/>
            <ac:spMk id="20" creationId="{9EDA7E56-DD5B-32B0-05AB-2051FB2F82A5}"/>
          </ac:spMkLst>
        </pc:spChg>
        <pc:picChg chg="mod">
          <ac:chgData name="Eno Bozdo" userId="96f6d02a45337d96" providerId="LiveId" clId="{A8D7D9CB-A370-4D1D-BB75-370E56685F7A}" dt="2026-09-11T07:13:32.661" v="1051" actId="1076"/>
          <ac:picMkLst>
            <pc:docMk/>
            <pc:sldMk cId="0" sldId="266"/>
            <ac:picMk id="2" creationId="{00000000-0000-0000-0000-000000000000}"/>
          </ac:picMkLst>
        </pc:picChg>
      </pc:sldChg>
      <pc:sldChg chg="modSp mod">
        <pc:chgData name="Eno Bozdo" userId="96f6d02a45337d96" providerId="LiveId" clId="{A8D7D9CB-A370-4D1D-BB75-370E56685F7A}" dt="2026-09-11T07:14:13.423" v="1054" actId="1076"/>
        <pc:sldMkLst>
          <pc:docMk/>
          <pc:sldMk cId="0" sldId="267"/>
        </pc:sldMkLst>
        <pc:spChg chg="mod">
          <ac:chgData name="Eno Bozdo" userId="96f6d02a45337d96" providerId="LiveId" clId="{A8D7D9CB-A370-4D1D-BB75-370E56685F7A}" dt="2026-09-10T11:47:36.408" v="579"/>
          <ac:spMkLst>
            <pc:docMk/>
            <pc:sldMk cId="0" sldId="267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06.274" v="770" actId="1076"/>
          <ac:spMkLst>
            <pc:docMk/>
            <pc:sldMk cId="0" sldId="267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6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7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47.607" v="779" actId="14100"/>
          <ac:spMkLst>
            <pc:docMk/>
            <pc:sldMk cId="0" sldId="267"/>
            <ac:spMk id="8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9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10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54.749" v="780" actId="20577"/>
          <ac:spMkLst>
            <pc:docMk/>
            <pc:sldMk cId="0" sldId="267"/>
            <ac:spMk id="11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12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13" creationId="{00000000-0000-0000-0000-000000000000}"/>
          </ac:spMkLst>
        </pc:spChg>
        <pc:spChg chg="mod">
          <ac:chgData name="Eno Bozdo" userId="96f6d02a45337d96" providerId="LiveId" clId="{A8D7D9CB-A370-4D1D-BB75-370E56685F7A}" dt="2026-09-11T06:39:20.450" v="772" actId="1076"/>
          <ac:spMkLst>
            <pc:docMk/>
            <pc:sldMk cId="0" sldId="267"/>
            <ac:spMk id="14" creationId="{00000000-0000-0000-0000-000000000000}"/>
          </ac:spMkLst>
        </pc:spChg>
        <pc:spChg chg="mod">
          <ac:chgData name="Eno Bozdo" userId="96f6d02a45337d96" providerId="LiveId" clId="{A8D7D9CB-A370-4D1D-BB75-370E56685F7A}" dt="2026-09-10T11:02:02.989" v="183" actId="20577"/>
          <ac:spMkLst>
            <pc:docMk/>
            <pc:sldMk cId="0" sldId="267"/>
            <ac:spMk id="18" creationId="{00000000-0000-0000-0000-000000000000}"/>
          </ac:spMkLst>
        </pc:spChg>
        <pc:spChg chg="mod">
          <ac:chgData name="Eno Bozdo" userId="96f6d02a45337d96" providerId="LiveId" clId="{A8D7D9CB-A370-4D1D-BB75-370E56685F7A}" dt="2026-09-11T07:13:57.306" v="1053" actId="255"/>
          <ac:spMkLst>
            <pc:docMk/>
            <pc:sldMk cId="0" sldId="267"/>
            <ac:spMk id="19" creationId="{00000000-0000-0000-0000-000000000000}"/>
          </ac:spMkLst>
        </pc:spChg>
        <pc:picChg chg="mod">
          <ac:chgData name="Eno Bozdo" userId="96f6d02a45337d96" providerId="LiveId" clId="{A8D7D9CB-A370-4D1D-BB75-370E56685F7A}" dt="2026-09-11T07:14:13.423" v="1054" actId="1076"/>
          <ac:picMkLst>
            <pc:docMk/>
            <pc:sldMk cId="0" sldId="267"/>
            <ac:picMk id="2" creationId="{00000000-0000-0000-0000-000000000000}"/>
          </ac:picMkLst>
        </pc:picChg>
      </pc:sldChg>
      <pc:sldChg chg="addSp delSp modSp mod">
        <pc:chgData name="Eno Bozdo" userId="96f6d02a45337d96" providerId="LiveId" clId="{A8D7D9CB-A370-4D1D-BB75-370E56685F7A}" dt="2026-09-11T06:58:59.173" v="1028" actId="22"/>
        <pc:sldMkLst>
          <pc:docMk/>
          <pc:sldMk cId="0" sldId="268"/>
        </pc:sldMkLst>
        <pc:spChg chg="mod">
          <ac:chgData name="Eno Bozdo" userId="96f6d02a45337d96" providerId="LiveId" clId="{A8D7D9CB-A370-4D1D-BB75-370E56685F7A}" dt="2026-09-10T11:02:32.871" v="186" actId="20577"/>
          <ac:spMkLst>
            <pc:docMk/>
            <pc:sldMk cId="0" sldId="268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01.290" v="572" actId="14100"/>
          <ac:spMkLst>
            <pc:docMk/>
            <pc:sldMk cId="0" sldId="268"/>
            <ac:spMk id="18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01.290" v="572" actId="14100"/>
          <ac:spMkLst>
            <pc:docMk/>
            <pc:sldMk cId="0" sldId="268"/>
            <ac:spMk id="19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01.290" v="572" actId="14100"/>
          <ac:spMkLst>
            <pc:docMk/>
            <pc:sldMk cId="0" sldId="268"/>
            <ac:spMk id="20" creationId="{00000000-0000-0000-0000-000000000000}"/>
          </ac:spMkLst>
        </pc:spChg>
        <pc:spChg chg="add mod">
          <ac:chgData name="Eno Bozdo" userId="96f6d02a45337d96" providerId="LiveId" clId="{A8D7D9CB-A370-4D1D-BB75-370E56685F7A}" dt="2026-09-10T11:46:08.738" v="574" actId="1076"/>
          <ac:spMkLst>
            <pc:docMk/>
            <pc:sldMk cId="0" sldId="268"/>
            <ac:spMk id="22" creationId="{C6F965F0-FC11-E31C-8199-FB537F763AF8}"/>
          </ac:spMkLst>
        </pc:spChg>
        <pc:spChg chg="add mod">
          <ac:chgData name="Eno Bozdo" userId="96f6d02a45337d96" providerId="LiveId" clId="{A8D7D9CB-A370-4D1D-BB75-370E56685F7A}" dt="2026-09-10T11:45:52.528" v="571" actId="1076"/>
          <ac:spMkLst>
            <pc:docMk/>
            <pc:sldMk cId="0" sldId="268"/>
            <ac:spMk id="24" creationId="{05DEC216-9EE9-F7C1-6C0D-5E5653712B72}"/>
          </ac:spMkLst>
        </pc:spChg>
        <pc:picChg chg="del mod">
          <ac:chgData name="Eno Bozdo" userId="96f6d02a45337d96" providerId="LiveId" clId="{A8D7D9CB-A370-4D1D-BB75-370E56685F7A}" dt="2026-09-11T06:58:58.635" v="1027" actId="478"/>
          <ac:picMkLst>
            <pc:docMk/>
            <pc:sldMk cId="0" sldId="268"/>
            <ac:picMk id="2" creationId="{00000000-0000-0000-0000-000000000000}"/>
          </ac:picMkLst>
        </pc:picChg>
        <pc:picChg chg="add">
          <ac:chgData name="Eno Bozdo" userId="96f6d02a45337d96" providerId="LiveId" clId="{A8D7D9CB-A370-4D1D-BB75-370E56685F7A}" dt="2026-09-11T06:58:59.173" v="1028" actId="22"/>
          <ac:picMkLst>
            <pc:docMk/>
            <pc:sldMk cId="0" sldId="268"/>
            <ac:picMk id="23" creationId="{8927664A-0D17-8B8F-AF8D-C44E24CD53FB}"/>
          </ac:picMkLst>
        </pc:picChg>
      </pc:sldChg>
      <pc:sldChg chg="addSp delSp modSp mod">
        <pc:chgData name="Eno Bozdo" userId="96f6d02a45337d96" providerId="LiveId" clId="{A8D7D9CB-A370-4D1D-BB75-370E56685F7A}" dt="2026-09-11T06:58:53.792" v="1026" actId="22"/>
        <pc:sldMkLst>
          <pc:docMk/>
          <pc:sldMk cId="0" sldId="269"/>
        </pc:sldMkLst>
        <pc:spChg chg="mod">
          <ac:chgData name="Eno Bozdo" userId="96f6d02a45337d96" providerId="LiveId" clId="{A8D7D9CB-A370-4D1D-BB75-370E56685F7A}" dt="2026-09-10T11:03:13.724" v="200" actId="20577"/>
          <ac:spMkLst>
            <pc:docMk/>
            <pc:sldMk cId="0" sldId="269"/>
            <ac:spMk id="3" creationId="{00000000-0000-0000-0000-000000000000}"/>
          </ac:spMkLst>
        </pc:spChg>
        <pc:spChg chg="mod">
          <ac:chgData name="Eno Bozdo" userId="96f6d02a45337d96" providerId="LiveId" clId="{A8D7D9CB-A370-4D1D-BB75-370E56685F7A}" dt="2026-09-10T11:03:21.070" v="201" actId="1076"/>
          <ac:spMkLst>
            <pc:docMk/>
            <pc:sldMk cId="0" sldId="269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1T06:46:27.180" v="899" actId="1076"/>
          <ac:spMkLst>
            <pc:docMk/>
            <pc:sldMk cId="0" sldId="269"/>
            <ac:spMk id="24" creationId="{00000000-0000-0000-0000-000000000000}"/>
          </ac:spMkLst>
        </pc:spChg>
        <pc:spChg chg="mod">
          <ac:chgData name="Eno Bozdo" userId="96f6d02a45337d96" providerId="LiveId" clId="{A8D7D9CB-A370-4D1D-BB75-370E56685F7A}" dt="2026-09-11T06:46:38.419" v="900" actId="1076"/>
          <ac:spMkLst>
            <pc:docMk/>
            <pc:sldMk cId="0" sldId="269"/>
            <ac:spMk id="30" creationId="{00000000-0000-0000-0000-000000000000}"/>
          </ac:spMkLst>
        </pc:spChg>
        <pc:spChg chg="mod">
          <ac:chgData name="Eno Bozdo" userId="96f6d02a45337d96" providerId="LiveId" clId="{A8D7D9CB-A370-4D1D-BB75-370E56685F7A}" dt="2026-09-10T11:47:36.408" v="579"/>
          <ac:spMkLst>
            <pc:docMk/>
            <pc:sldMk cId="0" sldId="269"/>
            <ac:spMk id="39" creationId="{00000000-0000-0000-0000-000000000000}"/>
          </ac:spMkLst>
        </pc:spChg>
        <pc:spChg chg="mod">
          <ac:chgData name="Eno Bozdo" userId="96f6d02a45337d96" providerId="LiveId" clId="{A8D7D9CB-A370-4D1D-BB75-370E56685F7A}" dt="2026-09-10T11:03:26.758" v="202" actId="114"/>
          <ac:spMkLst>
            <pc:docMk/>
            <pc:sldMk cId="0" sldId="269"/>
            <ac:spMk id="45" creationId="{00000000-0000-0000-0000-000000000000}"/>
          </ac:spMkLst>
        </pc:spChg>
        <pc:picChg chg="del mod">
          <ac:chgData name="Eno Bozdo" userId="96f6d02a45337d96" providerId="LiveId" clId="{A8D7D9CB-A370-4D1D-BB75-370E56685F7A}" dt="2026-09-11T06:58:53.261" v="1025" actId="478"/>
          <ac:picMkLst>
            <pc:docMk/>
            <pc:sldMk cId="0" sldId="269"/>
            <ac:picMk id="2" creationId="{00000000-0000-0000-0000-000000000000}"/>
          </ac:picMkLst>
        </pc:picChg>
        <pc:picChg chg="add">
          <ac:chgData name="Eno Bozdo" userId="96f6d02a45337d96" providerId="LiveId" clId="{A8D7D9CB-A370-4D1D-BB75-370E56685F7A}" dt="2026-09-11T06:58:53.792" v="1026" actId="22"/>
          <ac:picMkLst>
            <pc:docMk/>
            <pc:sldMk cId="0" sldId="269"/>
            <ac:picMk id="47" creationId="{4521BB76-226A-45CD-CB8E-0933CB3ED09D}"/>
          </ac:picMkLst>
        </pc:picChg>
      </pc:sldChg>
      <pc:sldChg chg="ord">
        <pc:chgData name="Eno Bozdo" userId="96f6d02a45337d96" providerId="LiveId" clId="{A8D7D9CB-A370-4D1D-BB75-370E56685F7A}" dt="2026-09-10T11:07:08.999" v="248"/>
        <pc:sldMkLst>
          <pc:docMk/>
          <pc:sldMk cId="0" sldId="270"/>
        </pc:sldMkLst>
      </pc:sldChg>
      <pc:sldChg chg="addSp delSp modSp mod">
        <pc:chgData name="Eno Bozdo" userId="96f6d02a45337d96" providerId="LiveId" clId="{A8D7D9CB-A370-4D1D-BB75-370E56685F7A}" dt="2026-09-11T07:00:05.121" v="1039" actId="1076"/>
        <pc:sldMkLst>
          <pc:docMk/>
          <pc:sldMk cId="0" sldId="271"/>
        </pc:sldMkLst>
        <pc:spChg chg="mod">
          <ac:chgData name="Eno Bozdo" userId="96f6d02a45337d96" providerId="LiveId" clId="{A8D7D9CB-A370-4D1D-BB75-370E56685F7A}" dt="2026-09-11T06:59:56.525" v="1038" actId="1076"/>
          <ac:spMkLst>
            <pc:docMk/>
            <pc:sldMk cId="0" sldId="271"/>
            <ac:spMk id="4" creationId="{00000000-0000-0000-0000-000000000000}"/>
          </ac:spMkLst>
        </pc:spChg>
        <pc:spChg chg="mod">
          <ac:chgData name="Eno Bozdo" userId="96f6d02a45337d96" providerId="LiveId" clId="{A8D7D9CB-A370-4D1D-BB75-370E56685F7A}" dt="2026-09-11T06:59:54.596" v="1037" actId="1076"/>
          <ac:spMkLst>
            <pc:docMk/>
            <pc:sldMk cId="0" sldId="271"/>
            <ac:spMk id="5" creationId="{00000000-0000-0000-0000-000000000000}"/>
          </ac:spMkLst>
        </pc:spChg>
        <pc:spChg chg="mod">
          <ac:chgData name="Eno Bozdo" userId="96f6d02a45337d96" providerId="LiveId" clId="{A8D7D9CB-A370-4D1D-BB75-370E56685F7A}" dt="2026-09-10T11:07:55.355" v="346" actId="20577"/>
          <ac:spMkLst>
            <pc:docMk/>
            <pc:sldMk cId="0" sldId="271"/>
            <ac:spMk id="8" creationId="{00000000-0000-0000-0000-000000000000}"/>
          </ac:spMkLst>
        </pc:spChg>
        <pc:spChg chg="del">
          <ac:chgData name="Eno Bozdo" userId="96f6d02a45337d96" providerId="LiveId" clId="{A8D7D9CB-A370-4D1D-BB75-370E56685F7A}" dt="2026-09-10T11:08:09.948" v="348" actId="478"/>
          <ac:spMkLst>
            <pc:docMk/>
            <pc:sldMk cId="0" sldId="271"/>
            <ac:spMk id="10" creationId="{00000000-0000-0000-0000-000000000000}"/>
          </ac:spMkLst>
        </pc:spChg>
        <pc:spChg chg="del">
          <ac:chgData name="Eno Bozdo" userId="96f6d02a45337d96" providerId="LiveId" clId="{A8D7D9CB-A370-4D1D-BB75-370E56685F7A}" dt="2026-09-10T11:08:13.801" v="350" actId="478"/>
          <ac:spMkLst>
            <pc:docMk/>
            <pc:sldMk cId="0" sldId="271"/>
            <ac:spMk id="11" creationId="{00000000-0000-0000-0000-000000000000}"/>
          </ac:spMkLst>
        </pc:spChg>
        <pc:spChg chg="del mod">
          <ac:chgData name="Eno Bozdo" userId="96f6d02a45337d96" providerId="LiveId" clId="{A8D7D9CB-A370-4D1D-BB75-370E56685F7A}" dt="2026-09-10T11:08:11.929" v="349" actId="478"/>
          <ac:spMkLst>
            <pc:docMk/>
            <pc:sldMk cId="0" sldId="271"/>
            <ac:spMk id="12" creationId="{00000000-0000-0000-0000-000000000000}"/>
          </ac:spMkLst>
        </pc:spChg>
        <pc:graphicFrameChg chg="modGraphic">
          <ac:chgData name="Eno Bozdo" userId="96f6d02a45337d96" providerId="LiveId" clId="{A8D7D9CB-A370-4D1D-BB75-370E56685F7A}" dt="2026-09-10T11:07:36.450" v="335" actId="20577"/>
          <ac:graphicFrameMkLst>
            <pc:docMk/>
            <pc:sldMk cId="0" sldId="271"/>
            <ac:graphicFrameMk id="17" creationId="{00000000-0000-0000-0000-000000000000}"/>
          </ac:graphicFrameMkLst>
        </pc:graphicFrameChg>
        <pc:picChg chg="del">
          <ac:chgData name="Eno Bozdo" userId="96f6d02a45337d96" providerId="LiveId" clId="{A8D7D9CB-A370-4D1D-BB75-370E56685F7A}" dt="2026-09-11T06:59:09.154" v="1030" actId="478"/>
          <ac:picMkLst>
            <pc:docMk/>
            <pc:sldMk cId="0" sldId="271"/>
            <ac:picMk id="2" creationId="{00000000-0000-0000-0000-000000000000}"/>
          </ac:picMkLst>
        </pc:picChg>
        <pc:picChg chg="add mod">
          <ac:chgData name="Eno Bozdo" userId="96f6d02a45337d96" providerId="LiveId" clId="{A8D7D9CB-A370-4D1D-BB75-370E56685F7A}" dt="2026-09-11T07:00:05.121" v="1039" actId="1076"/>
          <ac:picMkLst>
            <pc:docMk/>
            <pc:sldMk cId="0" sldId="271"/>
            <ac:picMk id="10" creationId="{7C34B52C-7673-1A02-172F-28E5CEFF327E}"/>
          </ac:picMkLst>
        </pc:picChg>
      </pc:sldChg>
      <pc:sldChg chg="addSp delSp modSp mod">
        <pc:chgData name="Eno Bozdo" userId="96f6d02a45337d96" providerId="LiveId" clId="{A8D7D9CB-A370-4D1D-BB75-370E56685F7A}" dt="2026-09-11T06:59:28.666" v="1036" actId="20577"/>
        <pc:sldMkLst>
          <pc:docMk/>
          <pc:sldMk cId="0" sldId="272"/>
        </pc:sldMkLst>
        <pc:spChg chg="mod">
          <ac:chgData name="Eno Bozdo" userId="96f6d02a45337d96" providerId="LiveId" clId="{A8D7D9CB-A370-4D1D-BB75-370E56685F7A}" dt="2026-09-10T11:47:36.408" v="579"/>
          <ac:spMkLst>
            <pc:docMk/>
            <pc:sldMk cId="0" sldId="272"/>
            <ac:spMk id="3" creationId="{00000000-0000-0000-0000-000000000000}"/>
          </ac:spMkLst>
        </pc:spChg>
        <pc:spChg chg="del">
          <ac:chgData name="Eno Bozdo" userId="96f6d02a45337d96" providerId="LiveId" clId="{A8D7D9CB-A370-4D1D-BB75-370E56685F7A}" dt="2026-09-10T11:08:39.783" v="351" actId="478"/>
          <ac:spMkLst>
            <pc:docMk/>
            <pc:sldMk cId="0" sldId="272"/>
            <ac:spMk id="4" creationId="{00000000-0000-0000-0000-000000000000}"/>
          </ac:spMkLst>
        </pc:spChg>
        <pc:spChg chg="del">
          <ac:chgData name="Eno Bozdo" userId="96f6d02a45337d96" providerId="LiveId" clId="{A8D7D9CB-A370-4D1D-BB75-370E56685F7A}" dt="2026-09-10T11:08:43.974" v="353" actId="478"/>
          <ac:spMkLst>
            <pc:docMk/>
            <pc:sldMk cId="0" sldId="272"/>
            <ac:spMk id="5" creationId="{00000000-0000-0000-0000-000000000000}"/>
          </ac:spMkLst>
        </pc:spChg>
        <pc:spChg chg="del">
          <ac:chgData name="Eno Bozdo" userId="96f6d02a45337d96" providerId="LiveId" clId="{A8D7D9CB-A370-4D1D-BB75-370E56685F7A}" dt="2026-09-10T11:08:42.314" v="352" actId="478"/>
          <ac:spMkLst>
            <pc:docMk/>
            <pc:sldMk cId="0" sldId="272"/>
            <ac:spMk id="6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40.057" v="578" actId="1076"/>
          <ac:spMkLst>
            <pc:docMk/>
            <pc:sldMk cId="0" sldId="272"/>
            <ac:spMk id="7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40.057" v="578" actId="1076"/>
          <ac:spMkLst>
            <pc:docMk/>
            <pc:sldMk cId="0" sldId="272"/>
            <ac:spMk id="8" creationId="{00000000-0000-0000-0000-000000000000}"/>
          </ac:spMkLst>
        </pc:spChg>
        <pc:spChg chg="mod">
          <ac:chgData name="Eno Bozdo" userId="96f6d02a45337d96" providerId="LiveId" clId="{A8D7D9CB-A370-4D1D-BB75-370E56685F7A}" dt="2026-09-11T06:59:28.666" v="1036" actId="20577"/>
          <ac:spMkLst>
            <pc:docMk/>
            <pc:sldMk cId="0" sldId="272"/>
            <ac:spMk id="9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32.428" v="577" actId="1076"/>
          <ac:spMkLst>
            <pc:docMk/>
            <pc:sldMk cId="0" sldId="272"/>
            <ac:spMk id="10" creationId="{00000000-0000-0000-0000-000000000000}"/>
          </ac:spMkLst>
        </pc:spChg>
        <pc:spChg chg="add del mod">
          <ac:chgData name="Eno Bozdo" userId="96f6d02a45337d96" providerId="LiveId" clId="{A8D7D9CB-A370-4D1D-BB75-370E56685F7A}" dt="2026-09-10T11:46:32.428" v="577" actId="1076"/>
          <ac:spMkLst>
            <pc:docMk/>
            <pc:sldMk cId="0" sldId="272"/>
            <ac:spMk id="11" creationId="{00000000-0000-0000-0000-000000000000}"/>
          </ac:spMkLst>
        </pc:spChg>
        <pc:spChg chg="mod">
          <ac:chgData name="Eno Bozdo" userId="96f6d02a45337d96" providerId="LiveId" clId="{A8D7D9CB-A370-4D1D-BB75-370E56685F7A}" dt="2026-09-10T11:46:32.428" v="577" actId="1076"/>
          <ac:spMkLst>
            <pc:docMk/>
            <pc:sldMk cId="0" sldId="272"/>
            <ac:spMk id="12" creationId="{00000000-0000-0000-0000-000000000000}"/>
          </ac:spMkLst>
        </pc:spChg>
        <pc:picChg chg="del mod">
          <ac:chgData name="Eno Bozdo" userId="96f6d02a45337d96" providerId="LiveId" clId="{A8D7D9CB-A370-4D1D-BB75-370E56685F7A}" dt="2026-09-11T06:59:14.743" v="1032" actId="478"/>
          <ac:picMkLst>
            <pc:docMk/>
            <pc:sldMk cId="0" sldId="272"/>
            <ac:picMk id="2" creationId="{00000000-0000-0000-0000-000000000000}"/>
          </ac:picMkLst>
        </pc:picChg>
        <pc:picChg chg="add mod">
          <ac:chgData name="Eno Bozdo" userId="96f6d02a45337d96" providerId="LiveId" clId="{A8D7D9CB-A370-4D1D-BB75-370E56685F7A}" dt="2026-09-11T06:59:19.679" v="1034" actId="1076"/>
          <ac:picMkLst>
            <pc:docMk/>
            <pc:sldMk cId="0" sldId="272"/>
            <ac:picMk id="5" creationId="{380CF98D-6830-C337-C7C7-C9A256D468E8}"/>
          </ac:picMkLst>
        </pc:picChg>
      </pc:sldChg>
      <pc:sldChg chg="addSp delSp modSp new mod">
        <pc:chgData name="Eno Bozdo" userId="96f6d02a45337d96" providerId="LiveId" clId="{A8D7D9CB-A370-4D1D-BB75-370E56685F7A}" dt="2026-09-11T07:01:31.121" v="1041" actId="14100"/>
        <pc:sldMkLst>
          <pc:docMk/>
          <pc:sldMk cId="816443265" sldId="274"/>
        </pc:sldMkLst>
        <pc:spChg chg="add mod">
          <ac:chgData name="Eno Bozdo" userId="96f6d02a45337d96" providerId="LiveId" clId="{A8D7D9CB-A370-4D1D-BB75-370E56685F7A}" dt="2026-09-11T06:40:10.456" v="781" actId="1076"/>
          <ac:spMkLst>
            <pc:docMk/>
            <pc:sldMk cId="816443265" sldId="274"/>
            <ac:spMk id="7" creationId="{535DDF4A-A6C8-9DBC-A46E-4253AD4CA1C8}"/>
          </ac:spMkLst>
        </pc:spChg>
        <pc:spChg chg="add del">
          <ac:chgData name="Eno Bozdo" userId="96f6d02a45337d96" providerId="LiveId" clId="{A8D7D9CB-A370-4D1D-BB75-370E56685F7A}" dt="2026-09-10T11:42:30.246" v="561" actId="22"/>
          <ac:spMkLst>
            <pc:docMk/>
            <pc:sldMk cId="816443265" sldId="274"/>
            <ac:spMk id="9" creationId="{1DA91AF4-1C36-BEF4-80E4-C39E6303BD6D}"/>
          </ac:spMkLst>
        </pc:spChg>
        <pc:spChg chg="add del">
          <ac:chgData name="Eno Bozdo" userId="96f6d02a45337d96" providerId="LiveId" clId="{A8D7D9CB-A370-4D1D-BB75-370E56685F7A}" dt="2026-09-10T11:42:30.246" v="561" actId="22"/>
          <ac:spMkLst>
            <pc:docMk/>
            <pc:sldMk cId="816443265" sldId="274"/>
            <ac:spMk id="11" creationId="{79CC5380-8F02-5576-54D2-B513682B3A3F}"/>
          </ac:spMkLst>
        </pc:spChg>
        <pc:spChg chg="add mod">
          <ac:chgData name="Eno Bozdo" userId="96f6d02a45337d96" providerId="LiveId" clId="{A8D7D9CB-A370-4D1D-BB75-370E56685F7A}" dt="2026-09-10T11:42:57.277" v="564" actId="1076"/>
          <ac:spMkLst>
            <pc:docMk/>
            <pc:sldMk cId="816443265" sldId="274"/>
            <ac:spMk id="13" creationId="{776F86B5-710C-A7EB-8956-596EA81BF484}"/>
          </ac:spMkLst>
        </pc:spChg>
        <pc:spChg chg="add del mod">
          <ac:chgData name="Eno Bozdo" userId="96f6d02a45337d96" providerId="LiveId" clId="{A8D7D9CB-A370-4D1D-BB75-370E56685F7A}" dt="2026-09-10T11:44:22.719" v="566" actId="478"/>
          <ac:spMkLst>
            <pc:docMk/>
            <pc:sldMk cId="816443265" sldId="274"/>
            <ac:spMk id="15" creationId="{1940AC82-4B1E-D089-2600-8937F0DD5E5F}"/>
          </ac:spMkLst>
        </pc:spChg>
        <pc:spChg chg="add mod">
          <ac:chgData name="Eno Bozdo" userId="96f6d02a45337d96" providerId="LiveId" clId="{A8D7D9CB-A370-4D1D-BB75-370E56685F7A}" dt="2026-09-10T11:44:36.598" v="568" actId="12"/>
          <ac:spMkLst>
            <pc:docMk/>
            <pc:sldMk cId="816443265" sldId="274"/>
            <ac:spMk id="17" creationId="{17B2FA8C-BC8B-3248-B263-9C8C556A283F}"/>
          </ac:spMkLst>
        </pc:spChg>
        <pc:spChg chg="add mod">
          <ac:chgData name="Eno Bozdo" userId="96f6d02a45337d96" providerId="LiveId" clId="{A8D7D9CB-A370-4D1D-BB75-370E56685F7A}" dt="2026-09-11T06:43:45.517" v="897" actId="114"/>
          <ac:spMkLst>
            <pc:docMk/>
            <pc:sldMk cId="816443265" sldId="274"/>
            <ac:spMk id="19" creationId="{0F4EDB04-F524-4DC7-6435-FFC8DCA77E86}"/>
          </ac:spMkLst>
        </pc:spChg>
        <pc:spChg chg="add mod">
          <ac:chgData name="Eno Bozdo" userId="96f6d02a45337d96" providerId="LiveId" clId="{A8D7D9CB-A370-4D1D-BB75-370E56685F7A}" dt="2026-09-10T11:42:57.277" v="564" actId="1076"/>
          <ac:spMkLst>
            <pc:docMk/>
            <pc:sldMk cId="816443265" sldId="274"/>
            <ac:spMk id="21" creationId="{91AFCE57-B2B3-B2FB-A3B2-B32E9EF8AF10}"/>
          </ac:spMkLst>
        </pc:spChg>
        <pc:spChg chg="add del mod">
          <ac:chgData name="Eno Bozdo" userId="96f6d02a45337d96" providerId="LiveId" clId="{A8D7D9CB-A370-4D1D-BB75-370E56685F7A}" dt="2026-09-10T11:44:28.855" v="567" actId="478"/>
          <ac:spMkLst>
            <pc:docMk/>
            <pc:sldMk cId="816443265" sldId="274"/>
            <ac:spMk id="23" creationId="{2679C68D-551D-8B89-C496-A4E40E57B2D7}"/>
          </ac:spMkLst>
        </pc:spChg>
        <pc:spChg chg="add mod">
          <ac:chgData name="Eno Bozdo" userId="96f6d02a45337d96" providerId="LiveId" clId="{A8D7D9CB-A370-4D1D-BB75-370E56685F7A}" dt="2026-09-11T06:41:23.709" v="807" actId="207"/>
          <ac:spMkLst>
            <pc:docMk/>
            <pc:sldMk cId="816443265" sldId="274"/>
            <ac:spMk id="25" creationId="{5543FE4B-8E92-5A00-0097-13A67D5D58FD}"/>
          </ac:spMkLst>
        </pc:spChg>
        <pc:spChg chg="add mod">
          <ac:chgData name="Eno Bozdo" userId="96f6d02a45337d96" providerId="LiveId" clId="{A8D7D9CB-A370-4D1D-BB75-370E56685F7A}" dt="2026-09-11T06:43:30.214" v="887" actId="114"/>
          <ac:spMkLst>
            <pc:docMk/>
            <pc:sldMk cId="816443265" sldId="274"/>
            <ac:spMk id="27" creationId="{D42B3D98-F766-39A4-8BA4-B4909C0FE587}"/>
          </ac:spMkLst>
        </pc:spChg>
        <pc:picChg chg="add mod">
          <ac:chgData name="Eno Bozdo" userId="96f6d02a45337d96" providerId="LiveId" clId="{A8D7D9CB-A370-4D1D-BB75-370E56685F7A}" dt="2026-09-11T07:01:31.121" v="1041" actId="14100"/>
          <ac:picMkLst>
            <pc:docMk/>
            <pc:sldMk cId="816443265" sldId="274"/>
            <ac:picMk id="3" creationId="{F7B422D7-9C28-D615-E17C-8386E2A98BA4}"/>
          </ac:picMkLst>
        </pc:picChg>
        <pc:picChg chg="add mod">
          <ac:chgData name="Eno Bozdo" userId="96f6d02a45337d96" providerId="LiveId" clId="{A8D7D9CB-A370-4D1D-BB75-370E56685F7A}" dt="2026-09-11T06:40:12.366" v="782" actId="1076"/>
          <ac:picMkLst>
            <pc:docMk/>
            <pc:sldMk cId="816443265" sldId="274"/>
            <ac:picMk id="5" creationId="{123919C2-359B-FA4C-F2DB-0261D8184AEC}"/>
          </ac:picMkLst>
        </pc:picChg>
      </pc:sldChg>
      <pc:sldChg chg="addSp delSp modSp add mod">
        <pc:chgData name="Eno Bozdo" userId="96f6d02a45337d96" providerId="LiveId" clId="{A8D7D9CB-A370-4D1D-BB75-370E56685F7A}" dt="2026-09-11T06:59:04.608" v="1029" actId="14100"/>
        <pc:sldMkLst>
          <pc:docMk/>
          <pc:sldMk cId="923540715" sldId="275"/>
        </pc:sldMkLst>
        <pc:spChg chg="add del mod">
          <ac:chgData name="Eno Bozdo" userId="96f6d02a45337d96" providerId="LiveId" clId="{A8D7D9CB-A370-4D1D-BB75-370E56685F7A}" dt="2026-09-11T06:55:20.954" v="985" actId="478"/>
          <ac:spMkLst>
            <pc:docMk/>
            <pc:sldMk cId="923540715" sldId="275"/>
            <ac:spMk id="4" creationId="{C132B8ED-FCEA-7CEB-DA21-2AEB3FFA3ABB}"/>
          </ac:spMkLst>
        </pc:spChg>
        <pc:spChg chg="del">
          <ac:chgData name="Eno Bozdo" userId="96f6d02a45337d96" providerId="LiveId" clId="{A8D7D9CB-A370-4D1D-BB75-370E56685F7A}" dt="2026-09-11T06:49:25.505" v="919" actId="478"/>
          <ac:spMkLst>
            <pc:docMk/>
            <pc:sldMk cId="923540715" sldId="275"/>
            <ac:spMk id="6" creationId="{DB6BA412-541C-69E2-51F4-50E7A42C4B04}"/>
          </ac:spMkLst>
        </pc:spChg>
        <pc:spChg chg="del mod">
          <ac:chgData name="Eno Bozdo" userId="96f6d02a45337d96" providerId="LiveId" clId="{A8D7D9CB-A370-4D1D-BB75-370E56685F7A}" dt="2026-09-11T06:49:06.460" v="906" actId="478"/>
          <ac:spMkLst>
            <pc:docMk/>
            <pc:sldMk cId="923540715" sldId="275"/>
            <ac:spMk id="7" creationId="{58346535-E79A-0D72-671C-8C8AE74FDB01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10" creationId="{A055781E-6E0B-0B51-D691-8035D80CF325}"/>
          </ac:spMkLst>
        </pc:spChg>
        <pc:spChg chg="del">
          <ac:chgData name="Eno Bozdo" userId="96f6d02a45337d96" providerId="LiveId" clId="{A8D7D9CB-A370-4D1D-BB75-370E56685F7A}" dt="2026-09-11T06:49:08.690" v="908" actId="478"/>
          <ac:spMkLst>
            <pc:docMk/>
            <pc:sldMk cId="923540715" sldId="275"/>
            <ac:spMk id="11" creationId="{5611FA52-7F7E-E1C4-BBFE-EA5875953DF8}"/>
          </ac:spMkLst>
        </pc:spChg>
        <pc:spChg chg="del">
          <ac:chgData name="Eno Bozdo" userId="96f6d02a45337d96" providerId="LiveId" clId="{A8D7D9CB-A370-4D1D-BB75-370E56685F7A}" dt="2026-09-11T06:49:07.585" v="907" actId="478"/>
          <ac:spMkLst>
            <pc:docMk/>
            <pc:sldMk cId="923540715" sldId="275"/>
            <ac:spMk id="12" creationId="{F684F150-F31B-D680-4413-2EA73F59687B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15" creationId="{67270368-4B96-C46B-5B71-C3B7C5BD4B5C}"/>
          </ac:spMkLst>
        </pc:spChg>
        <pc:spChg chg="del">
          <ac:chgData name="Eno Bozdo" userId="96f6d02a45337d96" providerId="LiveId" clId="{A8D7D9CB-A370-4D1D-BB75-370E56685F7A}" dt="2026-09-11T06:49:10.385" v="910" actId="478"/>
          <ac:spMkLst>
            <pc:docMk/>
            <pc:sldMk cId="923540715" sldId="275"/>
            <ac:spMk id="16" creationId="{B4606B13-1AFC-2D9B-37C9-8764B961F16B}"/>
          </ac:spMkLst>
        </pc:spChg>
        <pc:spChg chg="del">
          <ac:chgData name="Eno Bozdo" userId="96f6d02a45337d96" providerId="LiveId" clId="{A8D7D9CB-A370-4D1D-BB75-370E56685F7A}" dt="2026-09-11T06:49:09.636" v="909" actId="478"/>
          <ac:spMkLst>
            <pc:docMk/>
            <pc:sldMk cId="923540715" sldId="275"/>
            <ac:spMk id="17" creationId="{A30D2B89-D16B-0DA8-AE54-B997F11D6D86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18" creationId="{2F987AEA-2C57-5669-7B27-3A215EC99596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19" creationId="{93CE36B8-A918-908D-D7C2-0F733C2BD23C}"/>
          </ac:spMkLst>
        </pc:spChg>
        <pc:spChg chg="add del mod">
          <ac:chgData name="Eno Bozdo" userId="96f6d02a45337d96" providerId="LiveId" clId="{A8D7D9CB-A370-4D1D-BB75-370E56685F7A}" dt="2026-09-11T06:55:43.448" v="988" actId="1076"/>
          <ac:spMkLst>
            <pc:docMk/>
            <pc:sldMk cId="923540715" sldId="275"/>
            <ac:spMk id="20" creationId="{3208E1B9-3E14-A4B1-0F83-E75B80553A9A}"/>
          </ac:spMkLst>
        </pc:spChg>
        <pc:spChg chg="mod">
          <ac:chgData name="Eno Bozdo" userId="96f6d02a45337d96" providerId="LiveId" clId="{A8D7D9CB-A370-4D1D-BB75-370E56685F7A}" dt="2026-09-11T06:55:55.918" v="991" actId="1076"/>
          <ac:spMkLst>
            <pc:docMk/>
            <pc:sldMk cId="923540715" sldId="275"/>
            <ac:spMk id="21" creationId="{955688DE-4752-468E-515A-E83452937DBD}"/>
          </ac:spMkLst>
        </pc:spChg>
        <pc:spChg chg="mod">
          <ac:chgData name="Eno Bozdo" userId="96f6d02a45337d96" providerId="LiveId" clId="{A8D7D9CB-A370-4D1D-BB75-370E56685F7A}" dt="2026-09-11T06:55:43.448" v="988" actId="1076"/>
          <ac:spMkLst>
            <pc:docMk/>
            <pc:sldMk cId="923540715" sldId="275"/>
            <ac:spMk id="22" creationId="{F16AD1AD-4575-1B1C-CDA6-1D413F41DF59}"/>
          </ac:spMkLst>
        </pc:spChg>
        <pc:spChg chg="add del mod">
          <ac:chgData name="Eno Bozdo" userId="96f6d02a45337d96" providerId="LiveId" clId="{A8D7D9CB-A370-4D1D-BB75-370E56685F7A}" dt="2026-09-11T06:55:43.448" v="988" actId="1076"/>
          <ac:spMkLst>
            <pc:docMk/>
            <pc:sldMk cId="923540715" sldId="275"/>
            <ac:spMk id="23" creationId="{7920F061-7E98-3619-7CCC-89EB28F6FBB3}"/>
          </ac:spMkLst>
        </pc:spChg>
        <pc:spChg chg="add del mod">
          <ac:chgData name="Eno Bozdo" userId="96f6d02a45337d96" providerId="LiveId" clId="{A8D7D9CB-A370-4D1D-BB75-370E56685F7A}" dt="2026-09-11T06:55:43.448" v="988" actId="1076"/>
          <ac:spMkLst>
            <pc:docMk/>
            <pc:sldMk cId="923540715" sldId="275"/>
            <ac:spMk id="24" creationId="{9AD79354-0E0C-3EA4-84ED-7049AB40D818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25" creationId="{6CFEFEF6-285A-B452-E40C-D9D20A02B17D}"/>
          </ac:spMkLst>
        </pc:spChg>
        <pc:spChg chg="del">
          <ac:chgData name="Eno Bozdo" userId="96f6d02a45337d96" providerId="LiveId" clId="{A8D7D9CB-A370-4D1D-BB75-370E56685F7A}" dt="2026-09-11T06:49:13.079" v="912" actId="478"/>
          <ac:spMkLst>
            <pc:docMk/>
            <pc:sldMk cId="923540715" sldId="275"/>
            <ac:spMk id="26" creationId="{19B06FBE-B505-C527-A840-27DF7DD1C82A}"/>
          </ac:spMkLst>
        </pc:spChg>
        <pc:spChg chg="del">
          <ac:chgData name="Eno Bozdo" userId="96f6d02a45337d96" providerId="LiveId" clId="{A8D7D9CB-A370-4D1D-BB75-370E56685F7A}" dt="2026-09-11T06:49:12.244" v="911" actId="478"/>
          <ac:spMkLst>
            <pc:docMk/>
            <pc:sldMk cId="923540715" sldId="275"/>
            <ac:spMk id="27" creationId="{A42F454B-2DDC-D41C-27CA-46631CE5592F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28" creationId="{0D3C746A-7613-4677-A283-13EA61F4FDBB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29" creationId="{E719DE58-244B-275A-BEFC-A409B530A3A0}"/>
          </ac:spMkLst>
        </pc:spChg>
        <pc:spChg chg="del">
          <ac:chgData name="Eno Bozdo" userId="96f6d02a45337d96" providerId="LiveId" clId="{A8D7D9CB-A370-4D1D-BB75-370E56685F7A}" dt="2026-09-11T06:49:14.449" v="914" actId="478"/>
          <ac:spMkLst>
            <pc:docMk/>
            <pc:sldMk cId="923540715" sldId="275"/>
            <ac:spMk id="31" creationId="{B1565339-E03B-1CE5-48FE-2D5264A49C4D}"/>
          </ac:spMkLst>
        </pc:spChg>
        <pc:spChg chg="del">
          <ac:chgData name="Eno Bozdo" userId="96f6d02a45337d96" providerId="LiveId" clId="{A8D7D9CB-A370-4D1D-BB75-370E56685F7A}" dt="2026-09-11T06:49:13.838" v="913" actId="478"/>
          <ac:spMkLst>
            <pc:docMk/>
            <pc:sldMk cId="923540715" sldId="275"/>
            <ac:spMk id="32" creationId="{1AF44DE4-26B3-71F4-6FD4-AA7612AF58A4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33" creationId="{96651691-0F38-EAD0-F0C4-CDD1E2917794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34" creationId="{7E235F69-35CC-1C00-B0BA-C475F7F8308B}"/>
          </ac:spMkLst>
        </pc:spChg>
        <pc:spChg chg="mod">
          <ac:chgData name="Eno Bozdo" userId="96f6d02a45337d96" providerId="LiveId" clId="{A8D7D9CB-A370-4D1D-BB75-370E56685F7A}" dt="2026-09-11T06:55:50.517" v="989" actId="1076"/>
          <ac:spMkLst>
            <pc:docMk/>
            <pc:sldMk cId="923540715" sldId="275"/>
            <ac:spMk id="35" creationId="{72DDC179-EF42-A741-2FC8-CA5C8C4E6FE3}"/>
          </ac:spMkLst>
        </pc:spChg>
        <pc:spChg chg="mod">
          <ac:chgData name="Eno Bozdo" userId="96f6d02a45337d96" providerId="LiveId" clId="{A8D7D9CB-A370-4D1D-BB75-370E56685F7A}" dt="2026-09-11T06:56:49.697" v="1005" actId="1076"/>
          <ac:spMkLst>
            <pc:docMk/>
            <pc:sldMk cId="923540715" sldId="275"/>
            <ac:spMk id="36" creationId="{FA86CFED-0C1E-0D62-4BC7-1B89E79FEB31}"/>
          </ac:spMkLst>
        </pc:spChg>
        <pc:spChg chg="mod">
          <ac:chgData name="Eno Bozdo" userId="96f6d02a45337d96" providerId="LiveId" clId="{A8D7D9CB-A370-4D1D-BB75-370E56685F7A}" dt="2026-09-11T06:56:46.211" v="1004" actId="1076"/>
          <ac:spMkLst>
            <pc:docMk/>
            <pc:sldMk cId="923540715" sldId="275"/>
            <ac:spMk id="37" creationId="{13180B2C-AB55-F94B-7866-A018A7BC2E17}"/>
          </ac:spMkLst>
        </pc:spChg>
        <pc:spChg chg="mod">
          <ac:chgData name="Eno Bozdo" userId="96f6d02a45337d96" providerId="LiveId" clId="{A8D7D9CB-A370-4D1D-BB75-370E56685F7A}" dt="2026-09-11T06:55:50.517" v="989" actId="1076"/>
          <ac:spMkLst>
            <pc:docMk/>
            <pc:sldMk cId="923540715" sldId="275"/>
            <ac:spMk id="38" creationId="{C2326F4B-A714-9426-A804-8875F2935CB8}"/>
          </ac:spMkLst>
        </pc:spChg>
        <pc:spChg chg="mod">
          <ac:chgData name="Eno Bozdo" userId="96f6d02a45337d96" providerId="LiveId" clId="{A8D7D9CB-A370-4D1D-BB75-370E56685F7A}" dt="2026-09-11T06:55:50.517" v="989" actId="1076"/>
          <ac:spMkLst>
            <pc:docMk/>
            <pc:sldMk cId="923540715" sldId="275"/>
            <ac:spMk id="39" creationId="{56D10797-FE54-8633-2F6F-0BFDE8C865E6}"/>
          </ac:spMkLst>
        </pc:spChg>
        <pc:spChg chg="del">
          <ac:chgData name="Eno Bozdo" userId="96f6d02a45337d96" providerId="LiveId" clId="{A8D7D9CB-A370-4D1D-BB75-370E56685F7A}" dt="2026-09-11T06:49:00.104" v="904" actId="478"/>
          <ac:spMkLst>
            <pc:docMk/>
            <pc:sldMk cId="923540715" sldId="275"/>
            <ac:spMk id="40" creationId="{7A9ECBAB-221C-FCE9-BB4B-EB9C6E5E4D0B}"/>
          </ac:spMkLst>
        </pc:spChg>
        <pc:spChg chg="del">
          <ac:chgData name="Eno Bozdo" userId="96f6d02a45337d96" providerId="LiveId" clId="{A8D7D9CB-A370-4D1D-BB75-370E56685F7A}" dt="2026-09-11T06:49:17.361" v="916" actId="478"/>
          <ac:spMkLst>
            <pc:docMk/>
            <pc:sldMk cId="923540715" sldId="275"/>
            <ac:spMk id="41" creationId="{24CF33C9-801C-3ED3-FDD6-416CCBAECBA2}"/>
          </ac:spMkLst>
        </pc:spChg>
        <pc:spChg chg="del">
          <ac:chgData name="Eno Bozdo" userId="96f6d02a45337d96" providerId="LiveId" clId="{A8D7D9CB-A370-4D1D-BB75-370E56685F7A}" dt="2026-09-11T06:49:16.646" v="915" actId="478"/>
          <ac:spMkLst>
            <pc:docMk/>
            <pc:sldMk cId="923540715" sldId="275"/>
            <ac:spMk id="42" creationId="{7EB0EF69-6CEA-333F-0509-F8899E111A73}"/>
          </ac:spMkLst>
        </pc:spChg>
        <pc:spChg chg="add mod">
          <ac:chgData name="Eno Bozdo" userId="96f6d02a45337d96" providerId="LiveId" clId="{A8D7D9CB-A370-4D1D-BB75-370E56685F7A}" dt="2026-09-11T06:56:59.633" v="1008" actId="123"/>
          <ac:spMkLst>
            <pc:docMk/>
            <pc:sldMk cId="923540715" sldId="275"/>
            <ac:spMk id="46" creationId="{5130F956-DCB0-0F30-E970-9D701851E850}"/>
          </ac:spMkLst>
        </pc:spChg>
        <pc:spChg chg="add mod">
          <ac:chgData name="Eno Bozdo" userId="96f6d02a45337d96" providerId="LiveId" clId="{A8D7D9CB-A370-4D1D-BB75-370E56685F7A}" dt="2026-09-11T06:57:04.403" v="1009" actId="123"/>
          <ac:spMkLst>
            <pc:docMk/>
            <pc:sldMk cId="923540715" sldId="275"/>
            <ac:spMk id="48" creationId="{F692E6ED-B0EE-1213-2E55-550A9CA46423}"/>
          </ac:spMkLst>
        </pc:spChg>
        <pc:picChg chg="mod">
          <ac:chgData name="Eno Bozdo" userId="96f6d02a45337d96" providerId="LiveId" clId="{A8D7D9CB-A370-4D1D-BB75-370E56685F7A}" dt="2026-09-11T06:59:04.608" v="1029" actId="14100"/>
          <ac:picMkLst>
            <pc:docMk/>
            <pc:sldMk cId="923540715" sldId="275"/>
            <ac:picMk id="2" creationId="{90B1C26A-4CC5-29C9-9046-9857C412A2EA}"/>
          </ac:picMkLst>
        </pc:picChg>
      </pc:sldChg>
      <pc:sldChg chg="new del">
        <pc:chgData name="Eno Bozdo" userId="96f6d02a45337d96" providerId="LiveId" clId="{A8D7D9CB-A370-4D1D-BB75-370E56685F7A}" dt="2026-09-11T06:48:19.561" v="902" actId="680"/>
        <pc:sldMkLst>
          <pc:docMk/>
          <pc:sldMk cId="1536766300" sldId="275"/>
        </pc:sldMkLst>
      </pc:sldChg>
    </pc:docChg>
  </pc:docChgLst>
  <pc:docChgLst>
    <pc:chgData name="Eno Bozdo" userId="96f6d02a45337d96" providerId="LiveId" clId="{A911A3E5-EDE0-42B2-A92D-2FD6B3113330}"/>
    <pc:docChg chg="undo custSel delSld modSld sldOrd">
      <pc:chgData name="Eno Bozdo" userId="96f6d02a45337d96" providerId="LiveId" clId="{A911A3E5-EDE0-42B2-A92D-2FD6B3113330}" dt="2026-09-10T17:42:40.588" v="245" actId="14100"/>
      <pc:docMkLst>
        <pc:docMk/>
      </pc:docMkLst>
      <pc:sldChg chg="modSp mod">
        <pc:chgData name="Eno Bozdo" userId="96f6d02a45337d96" providerId="LiveId" clId="{A911A3E5-EDE0-42B2-A92D-2FD6B3113330}" dt="2026-09-10T17:29:39.208" v="178" actId="14100"/>
        <pc:sldMkLst>
          <pc:docMk/>
          <pc:sldMk cId="0" sldId="256"/>
        </pc:sldMkLst>
        <pc:spChg chg="mod">
          <ac:chgData name="Eno Bozdo" userId="96f6d02a45337d96" providerId="LiveId" clId="{A911A3E5-EDE0-42B2-A92D-2FD6B3113330}" dt="2026-09-10T17:10:06.261" v="1" actId="14100"/>
          <ac:spMkLst>
            <pc:docMk/>
            <pc:sldMk cId="0" sldId="256"/>
            <ac:spMk id="4" creationId="{00000000-0000-0000-0000-000000000000}"/>
          </ac:spMkLst>
        </pc:spChg>
        <pc:spChg chg="mod">
          <ac:chgData name="Eno Bozdo" userId="96f6d02a45337d96" providerId="LiveId" clId="{A911A3E5-EDE0-42B2-A92D-2FD6B3113330}" dt="2026-09-10T17:29:39.208" v="178" actId="14100"/>
          <ac:spMkLst>
            <pc:docMk/>
            <pc:sldMk cId="0" sldId="256"/>
            <ac:spMk id="5" creationId="{00000000-0000-0000-0000-000000000000}"/>
          </ac:spMkLst>
        </pc:spChg>
        <pc:picChg chg="mod">
          <ac:chgData name="Eno Bozdo" userId="96f6d02a45337d96" providerId="LiveId" clId="{A911A3E5-EDE0-42B2-A92D-2FD6B3113330}" dt="2026-09-10T17:10:00.928" v="0" actId="14100"/>
          <ac:picMkLst>
            <pc:docMk/>
            <pc:sldMk cId="0" sldId="256"/>
            <ac:picMk id="2" creationId="{00000000-0000-0000-0000-000000000000}"/>
          </ac:picMkLst>
        </pc:picChg>
      </pc:sldChg>
      <pc:sldChg chg="modSp mod">
        <pc:chgData name="Eno Bozdo" userId="96f6d02a45337d96" providerId="LiveId" clId="{A911A3E5-EDE0-42B2-A92D-2FD6B3113330}" dt="2026-09-10T17:28:56.065" v="174"/>
        <pc:sldMkLst>
          <pc:docMk/>
          <pc:sldMk cId="0" sldId="259"/>
        </pc:sldMkLst>
        <pc:spChg chg="mod">
          <ac:chgData name="Eno Bozdo" userId="96f6d02a45337d96" providerId="LiveId" clId="{A911A3E5-EDE0-42B2-A92D-2FD6B3113330}" dt="2026-09-10T17:28:56.065" v="174"/>
          <ac:spMkLst>
            <pc:docMk/>
            <pc:sldMk cId="0" sldId="259"/>
            <ac:spMk id="16" creationId="{00000000-0000-0000-0000-000000000000}"/>
          </ac:spMkLst>
        </pc:spChg>
      </pc:sldChg>
      <pc:sldChg chg="modSp mod">
        <pc:chgData name="Eno Bozdo" userId="96f6d02a45337d96" providerId="LiveId" clId="{A911A3E5-EDE0-42B2-A92D-2FD6B3113330}" dt="2026-09-10T17:11:11.360" v="3" actId="14100"/>
        <pc:sldMkLst>
          <pc:docMk/>
          <pc:sldMk cId="0" sldId="260"/>
        </pc:sldMkLst>
        <pc:picChg chg="mod">
          <ac:chgData name="Eno Bozdo" userId="96f6d02a45337d96" providerId="LiveId" clId="{A911A3E5-EDE0-42B2-A92D-2FD6B3113330}" dt="2026-09-10T17:11:11.360" v="3" actId="14100"/>
          <ac:picMkLst>
            <pc:docMk/>
            <pc:sldMk cId="0" sldId="260"/>
            <ac:picMk id="2" creationId="{00000000-0000-0000-0000-000000000000}"/>
          </ac:picMkLst>
        </pc:picChg>
      </pc:sldChg>
      <pc:sldChg chg="delSp mod ord">
        <pc:chgData name="Eno Bozdo" userId="96f6d02a45337d96" providerId="LiveId" clId="{A911A3E5-EDE0-42B2-A92D-2FD6B3113330}" dt="2026-09-10T17:30:45.685" v="183"/>
        <pc:sldMkLst>
          <pc:docMk/>
          <pc:sldMk cId="0" sldId="262"/>
        </pc:sldMkLst>
        <pc:spChg chg="del">
          <ac:chgData name="Eno Bozdo" userId="96f6d02a45337d96" providerId="LiveId" clId="{A911A3E5-EDE0-42B2-A92D-2FD6B3113330}" dt="2026-09-10T17:14:32.396" v="49" actId="478"/>
          <ac:spMkLst>
            <pc:docMk/>
            <pc:sldMk cId="0" sldId="262"/>
            <ac:spMk id="4" creationId="{00000000-0000-0000-0000-000000000000}"/>
          </ac:spMkLst>
        </pc:spChg>
      </pc:sldChg>
      <pc:sldChg chg="delSp modSp mod ord">
        <pc:chgData name="Eno Bozdo" userId="96f6d02a45337d96" providerId="LiveId" clId="{A911A3E5-EDE0-42B2-A92D-2FD6B3113330}" dt="2026-09-10T17:36:01.530" v="217" actId="1076"/>
        <pc:sldMkLst>
          <pc:docMk/>
          <pc:sldMk cId="0" sldId="263"/>
        </pc:sldMkLst>
        <pc:spChg chg="mod">
          <ac:chgData name="Eno Bozdo" userId="96f6d02a45337d96" providerId="LiveId" clId="{A911A3E5-EDE0-42B2-A92D-2FD6B3113330}" dt="2026-09-10T17:36:01.530" v="217" actId="1076"/>
          <ac:spMkLst>
            <pc:docMk/>
            <pc:sldMk cId="0" sldId="263"/>
            <ac:spMk id="4" creationId="{00000000-0000-0000-0000-000000000000}"/>
          </ac:spMkLst>
        </pc:spChg>
        <pc:spChg chg="del mod">
          <ac:chgData name="Eno Bozdo" userId="96f6d02a45337d96" providerId="LiveId" clId="{A911A3E5-EDE0-42B2-A92D-2FD6B3113330}" dt="2026-09-10T17:35:57.124" v="216" actId="478"/>
          <ac:spMkLst>
            <pc:docMk/>
            <pc:sldMk cId="0" sldId="263"/>
            <ac:spMk id="5" creationId="{00000000-0000-0000-0000-000000000000}"/>
          </ac:spMkLst>
        </pc:spChg>
        <pc:spChg chg="mod">
          <ac:chgData name="Eno Bozdo" userId="96f6d02a45337d96" providerId="LiveId" clId="{A911A3E5-EDE0-42B2-A92D-2FD6B3113330}" dt="2026-09-10T17:16:19.464" v="61" actId="113"/>
          <ac:spMkLst>
            <pc:docMk/>
            <pc:sldMk cId="0" sldId="263"/>
            <ac:spMk id="19" creationId="{00000000-0000-0000-0000-000000000000}"/>
          </ac:spMkLst>
        </pc:spChg>
      </pc:sldChg>
      <pc:sldChg chg="modSp mod">
        <pc:chgData name="Eno Bozdo" userId="96f6d02a45337d96" providerId="LiveId" clId="{A911A3E5-EDE0-42B2-A92D-2FD6B3113330}" dt="2026-09-10T17:32:54.153" v="187" actId="207"/>
        <pc:sldMkLst>
          <pc:docMk/>
          <pc:sldMk cId="0" sldId="264"/>
        </pc:sldMkLst>
        <pc:spChg chg="mod">
          <ac:chgData name="Eno Bozdo" userId="96f6d02a45337d96" providerId="LiveId" clId="{A911A3E5-EDE0-42B2-A92D-2FD6B3113330}" dt="2026-09-10T17:32:54.153" v="187" actId="207"/>
          <ac:spMkLst>
            <pc:docMk/>
            <pc:sldMk cId="0" sldId="264"/>
            <ac:spMk id="3" creationId="{00000000-0000-0000-0000-000000000000}"/>
          </ac:spMkLst>
        </pc:spChg>
        <pc:graphicFrameChg chg="modGraphic">
          <ac:chgData name="Eno Bozdo" userId="96f6d02a45337d96" providerId="LiveId" clId="{A911A3E5-EDE0-42B2-A92D-2FD6B3113330}" dt="2026-09-10T17:32:44.115" v="186" actId="122"/>
          <ac:graphicFrameMkLst>
            <pc:docMk/>
            <pc:sldMk cId="0" sldId="264"/>
            <ac:graphicFrameMk id="10" creationId="{00000000-0000-0000-0000-000000000000}"/>
          </ac:graphicFrameMkLst>
        </pc:graphicFrameChg>
      </pc:sldChg>
      <pc:sldChg chg="addSp delSp modSp mod">
        <pc:chgData name="Eno Bozdo" userId="96f6d02a45337d96" providerId="LiveId" clId="{A911A3E5-EDE0-42B2-A92D-2FD6B3113330}" dt="2026-09-10T17:36:21.251" v="219" actId="14100"/>
        <pc:sldMkLst>
          <pc:docMk/>
          <pc:sldMk cId="0" sldId="265"/>
        </pc:sldMkLst>
        <pc:spChg chg="mod">
          <ac:chgData name="Eno Bozdo" userId="96f6d02a45337d96" providerId="LiveId" clId="{A911A3E5-EDE0-42B2-A92D-2FD6B3113330}" dt="2026-09-10T17:18:44.850" v="71" actId="207"/>
          <ac:spMkLst>
            <pc:docMk/>
            <pc:sldMk cId="0" sldId="265"/>
            <ac:spMk id="3" creationId="{00000000-0000-0000-0000-000000000000}"/>
          </ac:spMkLst>
        </pc:spChg>
        <pc:spChg chg="add del">
          <ac:chgData name="Eno Bozdo" userId="96f6d02a45337d96" providerId="LiveId" clId="{A911A3E5-EDE0-42B2-A92D-2FD6B3113330}" dt="2026-09-10T17:18:14.936" v="66" actId="478"/>
          <ac:spMkLst>
            <pc:docMk/>
            <pc:sldMk cId="0" sldId="265"/>
            <ac:spMk id="6" creationId="{00000000-0000-0000-0000-000000000000}"/>
          </ac:spMkLst>
        </pc:spChg>
        <pc:spChg chg="mod">
          <ac:chgData name="Eno Bozdo" userId="96f6d02a45337d96" providerId="LiveId" clId="{A911A3E5-EDE0-42B2-A92D-2FD6B3113330}" dt="2026-09-10T17:18:36.952" v="70" actId="1076"/>
          <ac:spMkLst>
            <pc:docMk/>
            <pc:sldMk cId="0" sldId="265"/>
            <ac:spMk id="7" creationId="{00000000-0000-0000-0000-000000000000}"/>
          </ac:spMkLst>
        </pc:spChg>
        <pc:picChg chg="mod">
          <ac:chgData name="Eno Bozdo" userId="96f6d02a45337d96" providerId="LiveId" clId="{A911A3E5-EDE0-42B2-A92D-2FD6B3113330}" dt="2026-09-10T17:36:21.251" v="219" actId="14100"/>
          <ac:picMkLst>
            <pc:docMk/>
            <pc:sldMk cId="0" sldId="265"/>
            <ac:picMk id="2" creationId="{00000000-0000-0000-0000-000000000000}"/>
          </ac:picMkLst>
        </pc:picChg>
      </pc:sldChg>
      <pc:sldChg chg="delSp modSp mod">
        <pc:chgData name="Eno Bozdo" userId="96f6d02a45337d96" providerId="LiveId" clId="{A911A3E5-EDE0-42B2-A92D-2FD6B3113330}" dt="2026-09-10T17:35:10.099" v="214"/>
        <pc:sldMkLst>
          <pc:docMk/>
          <pc:sldMk cId="0" sldId="267"/>
        </pc:sldMkLst>
        <pc:spChg chg="mod">
          <ac:chgData name="Eno Bozdo" userId="96f6d02a45337d96" providerId="LiveId" clId="{A911A3E5-EDE0-42B2-A92D-2FD6B3113330}" dt="2026-09-10T17:35:10.099" v="214"/>
          <ac:spMkLst>
            <pc:docMk/>
            <pc:sldMk cId="0" sldId="267"/>
            <ac:spMk id="3" creationId="{00000000-0000-0000-0000-000000000000}"/>
          </ac:spMkLst>
        </pc:spChg>
        <pc:spChg chg="mod">
          <ac:chgData name="Eno Bozdo" userId="96f6d02a45337d96" providerId="LiveId" clId="{A911A3E5-EDE0-42B2-A92D-2FD6B3113330}" dt="2026-09-10T17:34:02.448" v="213" actId="13926"/>
          <ac:spMkLst>
            <pc:docMk/>
            <pc:sldMk cId="0" sldId="267"/>
            <ac:spMk id="4" creationId="{00000000-0000-0000-0000-000000000000}"/>
          </ac:spMkLst>
        </pc:spChg>
        <pc:spChg chg="mod">
          <ac:chgData name="Eno Bozdo" userId="96f6d02a45337d96" providerId="LiveId" clId="{A911A3E5-EDE0-42B2-A92D-2FD6B3113330}" dt="2026-09-10T17:23:34.244" v="105" actId="255"/>
          <ac:spMkLst>
            <pc:docMk/>
            <pc:sldMk cId="0" sldId="267"/>
            <ac:spMk id="7" creationId="{00000000-0000-0000-0000-000000000000}"/>
          </ac:spMkLst>
        </pc:spChg>
        <pc:spChg chg="mod">
          <ac:chgData name="Eno Bozdo" userId="96f6d02a45337d96" providerId="LiveId" clId="{A911A3E5-EDE0-42B2-A92D-2FD6B3113330}" dt="2026-09-10T17:23:00.016" v="101" actId="1076"/>
          <ac:spMkLst>
            <pc:docMk/>
            <pc:sldMk cId="0" sldId="267"/>
            <ac:spMk id="8" creationId="{00000000-0000-0000-0000-000000000000}"/>
          </ac:spMkLst>
        </pc:spChg>
        <pc:spChg chg="mod">
          <ac:chgData name="Eno Bozdo" userId="96f6d02a45337d96" providerId="LiveId" clId="{A911A3E5-EDE0-42B2-A92D-2FD6B3113330}" dt="2026-09-10T17:22:53.189" v="100" actId="1076"/>
          <ac:spMkLst>
            <pc:docMk/>
            <pc:sldMk cId="0" sldId="267"/>
            <ac:spMk id="9" creationId="{00000000-0000-0000-0000-000000000000}"/>
          </ac:spMkLst>
        </pc:spChg>
        <pc:spChg chg="mod">
          <ac:chgData name="Eno Bozdo" userId="96f6d02a45337d96" providerId="LiveId" clId="{A911A3E5-EDE0-42B2-A92D-2FD6B3113330}" dt="2026-09-10T17:23:21.983" v="104" actId="255"/>
          <ac:spMkLst>
            <pc:docMk/>
            <pc:sldMk cId="0" sldId="267"/>
            <ac:spMk id="10" creationId="{00000000-0000-0000-0000-000000000000}"/>
          </ac:spMkLst>
        </pc:spChg>
        <pc:spChg chg="mod">
          <ac:chgData name="Eno Bozdo" userId="96f6d02a45337d96" providerId="LiveId" clId="{A911A3E5-EDE0-42B2-A92D-2FD6B3113330}" dt="2026-09-10T17:23:13.824" v="103" actId="255"/>
          <ac:spMkLst>
            <pc:docMk/>
            <pc:sldMk cId="0" sldId="267"/>
            <ac:spMk id="11" creationId="{00000000-0000-0000-0000-000000000000}"/>
          </ac:spMkLst>
        </pc:spChg>
        <pc:spChg chg="mod">
          <ac:chgData name="Eno Bozdo" userId="96f6d02a45337d96" providerId="LiveId" clId="{A911A3E5-EDE0-42B2-A92D-2FD6B3113330}" dt="2026-09-10T17:23:46.872" v="106" actId="255"/>
          <ac:spMkLst>
            <pc:docMk/>
            <pc:sldMk cId="0" sldId="267"/>
            <ac:spMk id="14" creationId="{00000000-0000-0000-0000-000000000000}"/>
          </ac:spMkLst>
        </pc:spChg>
        <pc:spChg chg="del">
          <ac:chgData name="Eno Bozdo" userId="96f6d02a45337d96" providerId="LiveId" clId="{A911A3E5-EDE0-42B2-A92D-2FD6B3113330}" dt="2026-09-10T17:22:31.916" v="98" actId="478"/>
          <ac:spMkLst>
            <pc:docMk/>
            <pc:sldMk cId="0" sldId="267"/>
            <ac:spMk id="15" creationId="{00000000-0000-0000-0000-000000000000}"/>
          </ac:spMkLst>
        </pc:spChg>
        <pc:spChg chg="del">
          <ac:chgData name="Eno Bozdo" userId="96f6d02a45337d96" providerId="LiveId" clId="{A911A3E5-EDE0-42B2-A92D-2FD6B3113330}" dt="2026-09-10T17:22:31.916" v="98" actId="478"/>
          <ac:spMkLst>
            <pc:docMk/>
            <pc:sldMk cId="0" sldId="267"/>
            <ac:spMk id="16" creationId="{00000000-0000-0000-0000-000000000000}"/>
          </ac:spMkLst>
        </pc:spChg>
        <pc:spChg chg="del">
          <ac:chgData name="Eno Bozdo" userId="96f6d02a45337d96" providerId="LiveId" clId="{A911A3E5-EDE0-42B2-A92D-2FD6B3113330}" dt="2026-09-10T17:22:31.916" v="98" actId="478"/>
          <ac:spMkLst>
            <pc:docMk/>
            <pc:sldMk cId="0" sldId="267"/>
            <ac:spMk id="17" creationId="{00000000-0000-0000-0000-000000000000}"/>
          </ac:spMkLst>
        </pc:spChg>
        <pc:spChg chg="del">
          <ac:chgData name="Eno Bozdo" userId="96f6d02a45337d96" providerId="LiveId" clId="{A911A3E5-EDE0-42B2-A92D-2FD6B3113330}" dt="2026-09-10T17:22:04.565" v="97" actId="478"/>
          <ac:spMkLst>
            <pc:docMk/>
            <pc:sldMk cId="0" sldId="267"/>
            <ac:spMk id="18" creationId="{00000000-0000-0000-0000-000000000000}"/>
          </ac:spMkLst>
        </pc:spChg>
      </pc:sldChg>
      <pc:sldChg chg="modSp mod">
        <pc:chgData name="Eno Bozdo" userId="96f6d02a45337d96" providerId="LiveId" clId="{A911A3E5-EDE0-42B2-A92D-2FD6B3113330}" dt="2026-09-10T17:28:56.065" v="174"/>
        <pc:sldMkLst>
          <pc:docMk/>
          <pc:sldMk cId="0" sldId="268"/>
        </pc:sldMkLst>
        <pc:spChg chg="mod">
          <ac:chgData name="Eno Bozdo" userId="96f6d02a45337d96" providerId="LiveId" clId="{A911A3E5-EDE0-42B2-A92D-2FD6B3113330}" dt="2026-09-10T17:28:56.065" v="174"/>
          <ac:spMkLst>
            <pc:docMk/>
            <pc:sldMk cId="0" sldId="268"/>
            <ac:spMk id="4" creationId="{00000000-0000-0000-0000-000000000000}"/>
          </ac:spMkLst>
        </pc:spChg>
        <pc:spChg chg="mod">
          <ac:chgData name="Eno Bozdo" userId="96f6d02a45337d96" providerId="LiveId" clId="{A911A3E5-EDE0-42B2-A92D-2FD6B3113330}" dt="2026-09-10T17:24:57.556" v="124" actId="255"/>
          <ac:spMkLst>
            <pc:docMk/>
            <pc:sldMk cId="0" sldId="268"/>
            <ac:spMk id="20" creationId="{00000000-0000-0000-0000-000000000000}"/>
          </ac:spMkLst>
        </pc:spChg>
      </pc:sldChg>
      <pc:sldChg chg="modSp mod">
        <pc:chgData name="Eno Bozdo" userId="96f6d02a45337d96" providerId="LiveId" clId="{A911A3E5-EDE0-42B2-A92D-2FD6B3113330}" dt="2026-09-10T17:28:56.065" v="174"/>
        <pc:sldMkLst>
          <pc:docMk/>
          <pc:sldMk cId="0" sldId="269"/>
        </pc:sldMkLst>
        <pc:spChg chg="mod">
          <ac:chgData name="Eno Bozdo" userId="96f6d02a45337d96" providerId="LiveId" clId="{A911A3E5-EDE0-42B2-A92D-2FD6B3113330}" dt="2026-09-10T17:26:01.361" v="143" actId="313"/>
          <ac:spMkLst>
            <pc:docMk/>
            <pc:sldMk cId="0" sldId="269"/>
            <ac:spMk id="33" creationId="{00000000-0000-0000-0000-000000000000}"/>
          </ac:spMkLst>
        </pc:spChg>
        <pc:spChg chg="mod">
          <ac:chgData name="Eno Bozdo" userId="96f6d02a45337d96" providerId="LiveId" clId="{A911A3E5-EDE0-42B2-A92D-2FD6B3113330}" dt="2026-09-10T17:28:56.065" v="174"/>
          <ac:spMkLst>
            <pc:docMk/>
            <pc:sldMk cId="0" sldId="269"/>
            <ac:spMk id="39" creationId="{00000000-0000-0000-0000-000000000000}"/>
          </ac:spMkLst>
        </pc:spChg>
      </pc:sldChg>
      <pc:sldChg chg="del">
        <pc:chgData name="Eno Bozdo" userId="96f6d02a45337d96" providerId="LiveId" clId="{A911A3E5-EDE0-42B2-A92D-2FD6B3113330}" dt="2026-09-10T17:28:32.040" v="173" actId="47"/>
        <pc:sldMkLst>
          <pc:docMk/>
          <pc:sldMk cId="0" sldId="270"/>
        </pc:sldMkLst>
      </pc:sldChg>
      <pc:sldChg chg="modSp mod">
        <pc:chgData name="Eno Bozdo" userId="96f6d02a45337d96" providerId="LiveId" clId="{A911A3E5-EDE0-42B2-A92D-2FD6B3113330}" dt="2026-09-10T17:36:52.929" v="236" actId="20577"/>
        <pc:sldMkLst>
          <pc:docMk/>
          <pc:sldMk cId="0" sldId="271"/>
        </pc:sldMkLst>
        <pc:spChg chg="mod">
          <ac:chgData name="Eno Bozdo" userId="96f6d02a45337d96" providerId="LiveId" clId="{A911A3E5-EDE0-42B2-A92D-2FD6B3113330}" dt="2026-09-10T17:27:37.924" v="168" actId="207"/>
          <ac:spMkLst>
            <pc:docMk/>
            <pc:sldMk cId="0" sldId="271"/>
            <ac:spMk id="4" creationId="{00000000-0000-0000-0000-000000000000}"/>
          </ac:spMkLst>
        </pc:spChg>
        <pc:spChg chg="mod">
          <ac:chgData name="Eno Bozdo" userId="96f6d02a45337d96" providerId="LiveId" clId="{A911A3E5-EDE0-42B2-A92D-2FD6B3113330}" dt="2026-09-10T17:27:16.442" v="166" actId="1076"/>
          <ac:spMkLst>
            <pc:docMk/>
            <pc:sldMk cId="0" sldId="271"/>
            <ac:spMk id="7" creationId="{00000000-0000-0000-0000-000000000000}"/>
          </ac:spMkLst>
        </pc:spChg>
        <pc:spChg chg="mod">
          <ac:chgData name="Eno Bozdo" userId="96f6d02a45337d96" providerId="LiveId" clId="{A911A3E5-EDE0-42B2-A92D-2FD6B3113330}" dt="2026-09-10T17:27:16.442" v="166" actId="1076"/>
          <ac:spMkLst>
            <pc:docMk/>
            <pc:sldMk cId="0" sldId="271"/>
            <ac:spMk id="8" creationId="{00000000-0000-0000-0000-000000000000}"/>
          </ac:spMkLst>
        </pc:spChg>
        <pc:spChg chg="mod">
          <ac:chgData name="Eno Bozdo" userId="96f6d02a45337d96" providerId="LiveId" clId="{A911A3E5-EDE0-42B2-A92D-2FD6B3113330}" dt="2026-09-10T17:27:16.442" v="166" actId="1076"/>
          <ac:spMkLst>
            <pc:docMk/>
            <pc:sldMk cId="0" sldId="271"/>
            <ac:spMk id="9" creationId="{00000000-0000-0000-0000-000000000000}"/>
          </ac:spMkLst>
        </pc:spChg>
        <pc:graphicFrameChg chg="mod modGraphic">
          <ac:chgData name="Eno Bozdo" userId="96f6d02a45337d96" providerId="LiveId" clId="{A911A3E5-EDE0-42B2-A92D-2FD6B3113330}" dt="2026-09-10T17:36:52.929" v="236" actId="20577"/>
          <ac:graphicFrameMkLst>
            <pc:docMk/>
            <pc:sldMk cId="0" sldId="271"/>
            <ac:graphicFrameMk id="17" creationId="{00000000-0000-0000-0000-000000000000}"/>
          </ac:graphicFrameMkLst>
        </pc:graphicFrameChg>
        <pc:picChg chg="mod">
          <ac:chgData name="Eno Bozdo" userId="96f6d02a45337d96" providerId="LiveId" clId="{A911A3E5-EDE0-42B2-A92D-2FD6B3113330}" dt="2026-09-10T17:27:45.792" v="170" actId="14100"/>
          <ac:picMkLst>
            <pc:docMk/>
            <pc:sldMk cId="0" sldId="271"/>
            <ac:picMk id="2" creationId="{00000000-0000-0000-0000-000000000000}"/>
          </ac:picMkLst>
        </pc:picChg>
      </pc:sldChg>
      <pc:sldChg chg="modSp mod">
        <pc:chgData name="Eno Bozdo" userId="96f6d02a45337d96" providerId="LiveId" clId="{A911A3E5-EDE0-42B2-A92D-2FD6B3113330}" dt="2026-09-10T17:42:40.588" v="245" actId="14100"/>
        <pc:sldMkLst>
          <pc:docMk/>
          <pc:sldMk cId="0" sldId="272"/>
        </pc:sldMkLst>
        <pc:spChg chg="mod">
          <ac:chgData name="Eno Bozdo" userId="96f6d02a45337d96" providerId="LiveId" clId="{A911A3E5-EDE0-42B2-A92D-2FD6B3113330}" dt="2026-09-10T17:42:34.352" v="244" actId="108"/>
          <ac:spMkLst>
            <pc:docMk/>
            <pc:sldMk cId="0" sldId="272"/>
            <ac:spMk id="3" creationId="{00000000-0000-0000-0000-000000000000}"/>
          </ac:spMkLst>
        </pc:spChg>
        <pc:spChg chg="mod">
          <ac:chgData name="Eno Bozdo" userId="96f6d02a45337d96" providerId="LiveId" clId="{A911A3E5-EDE0-42B2-A92D-2FD6B3113330}" dt="2026-09-10T17:37:34.558" v="241"/>
          <ac:spMkLst>
            <pc:docMk/>
            <pc:sldMk cId="0" sldId="272"/>
            <ac:spMk id="8" creationId="{00000000-0000-0000-0000-000000000000}"/>
          </ac:spMkLst>
        </pc:spChg>
        <pc:spChg chg="mod">
          <ac:chgData name="Eno Bozdo" userId="96f6d02a45337d96" providerId="LiveId" clId="{A911A3E5-EDE0-42B2-A92D-2FD6B3113330}" dt="2026-09-10T17:28:05.467" v="171" actId="255"/>
          <ac:spMkLst>
            <pc:docMk/>
            <pc:sldMk cId="0" sldId="272"/>
            <ac:spMk id="9" creationId="{00000000-0000-0000-0000-000000000000}"/>
          </ac:spMkLst>
        </pc:spChg>
        <pc:spChg chg="mod">
          <ac:chgData name="Eno Bozdo" userId="96f6d02a45337d96" providerId="LiveId" clId="{A911A3E5-EDE0-42B2-A92D-2FD6B3113330}" dt="2026-09-10T17:28:18.249" v="172" actId="255"/>
          <ac:spMkLst>
            <pc:docMk/>
            <pc:sldMk cId="0" sldId="272"/>
            <ac:spMk id="12" creationId="{00000000-0000-0000-0000-000000000000}"/>
          </ac:spMkLst>
        </pc:spChg>
        <pc:picChg chg="mod">
          <ac:chgData name="Eno Bozdo" userId="96f6d02a45337d96" providerId="LiveId" clId="{A911A3E5-EDE0-42B2-A92D-2FD6B3113330}" dt="2026-09-10T17:42:40.588" v="245" actId="14100"/>
          <ac:picMkLst>
            <pc:docMk/>
            <pc:sldMk cId="0" sldId="272"/>
            <ac:picMk id="2" creationId="{00000000-0000-0000-0000-000000000000}"/>
          </ac:picMkLst>
        </pc:picChg>
      </pc:sldChg>
      <pc:sldChg chg="del">
        <pc:chgData name="Eno Bozdo" userId="96f6d02a45337d96" providerId="LiveId" clId="{A911A3E5-EDE0-42B2-A92D-2FD6B3113330}" dt="2026-09-10T17:28:32.040" v="173" actId="47"/>
        <pc:sldMkLst>
          <pc:docMk/>
          <pc:sldMk cId="0" sldId="273"/>
        </pc:sldMkLst>
      </pc:sldChg>
      <pc:sldChg chg="modSp mod">
        <pc:chgData name="Eno Bozdo" userId="96f6d02a45337d96" providerId="LiveId" clId="{A911A3E5-EDE0-42B2-A92D-2FD6B3113330}" dt="2026-09-10T17:24:13.545" v="110" actId="1076"/>
        <pc:sldMkLst>
          <pc:docMk/>
          <pc:sldMk cId="816443265" sldId="274"/>
        </pc:sldMkLst>
        <pc:spChg chg="mod">
          <ac:chgData name="Eno Bozdo" userId="96f6d02a45337d96" providerId="LiveId" clId="{A911A3E5-EDE0-42B2-A92D-2FD6B3113330}" dt="2026-09-10T17:24:03.456" v="108" actId="207"/>
          <ac:spMkLst>
            <pc:docMk/>
            <pc:sldMk cId="816443265" sldId="274"/>
            <ac:spMk id="7" creationId="{535DDF4A-A6C8-9DBC-A46E-4253AD4CA1C8}"/>
          </ac:spMkLst>
        </pc:spChg>
        <pc:spChg chg="mod">
          <ac:chgData name="Eno Bozdo" userId="96f6d02a45337d96" providerId="LiveId" clId="{A911A3E5-EDE0-42B2-A92D-2FD6B3113330}" dt="2026-09-10T17:24:08.706" v="109" actId="1076"/>
          <ac:spMkLst>
            <pc:docMk/>
            <pc:sldMk cId="816443265" sldId="274"/>
            <ac:spMk id="19" creationId="{0F4EDB04-F524-4DC7-6435-FFC8DCA77E86}"/>
          </ac:spMkLst>
        </pc:spChg>
        <pc:spChg chg="mod">
          <ac:chgData name="Eno Bozdo" userId="96f6d02a45337d96" providerId="LiveId" clId="{A911A3E5-EDE0-42B2-A92D-2FD6B3113330}" dt="2026-09-10T17:24:13.545" v="110" actId="1076"/>
          <ac:spMkLst>
            <pc:docMk/>
            <pc:sldMk cId="816443265" sldId="274"/>
            <ac:spMk id="27" creationId="{D42B3D98-F766-39A4-8BA4-B4909C0FE5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1565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Hapja: shteti nuk po zgjerohet si pronar. Po krijon monopole publike dhe ua kalon kontrollin privateve, pa gare dhe pa cmim.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6FFE9-AF31-AE1B-8F75-53871AB61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DC5E55-EAC3-D66E-EBE0-8432E1CA7C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A7A7A1-0A5A-D039-8299-384A739710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33CD84-504D-B92C-A754-2C505B93966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485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4689" y="274046"/>
            <a:ext cx="1742111" cy="518433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640080" y="1600200"/>
            <a:ext cx="7863840" cy="10744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Shteti </a:t>
            </a:r>
            <a:r>
              <a:rPr lang="en-US" sz="40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</a:t>
            </a:r>
            <a:r>
              <a:rPr lang="en-US" sz="40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“</a:t>
            </a:r>
            <a:r>
              <a:rPr lang="en-US" sz="40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aksioner</a:t>
            </a:r>
            <a:r>
              <a:rPr lang="en-US" sz="40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”- </a:t>
            </a:r>
          </a:p>
          <a:p>
            <a:pPr marL="0" indent="0" algn="ctr">
              <a:buNone/>
            </a:pPr>
            <a:r>
              <a:rPr lang="en-US" sz="4000" b="1" dirty="0" err="1">
                <a:solidFill>
                  <a:srgbClr val="FF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privati</a:t>
            </a:r>
            <a:r>
              <a:rPr lang="en-US" sz="4000" b="1" dirty="0">
                <a:solidFill>
                  <a:srgbClr val="FF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si pronar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640080" y="2938363"/>
            <a:ext cx="7498080" cy="7535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Rritja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</a:t>
            </a:r>
            <a:r>
              <a:rPr lang="en-US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paprecedentë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 </a:t>
            </a:r>
            <a:r>
              <a:rPr lang="en-US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numrit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të </a:t>
            </a:r>
            <a:r>
              <a:rPr lang="en-US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shoqërive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 kapital publik </a:t>
            </a:r>
            <a:r>
              <a:rPr lang="en-US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dhe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</a:p>
          <a:p>
            <a:pPr algn="ctr"/>
            <a:r>
              <a:rPr lang="en-US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kalimi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 heshtur i kontrollit te </a:t>
            </a:r>
            <a:r>
              <a:rPr lang="en-US" b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Privati</a:t>
            </a:r>
            <a:r>
              <a:rPr lang="en-US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2020–2026.</a:t>
            </a:r>
            <a:endParaRPr lang="en-US" b="1" dirty="0"/>
          </a:p>
        </p:txBody>
      </p:sp>
      <p:sp>
        <p:nvSpPr>
          <p:cNvPr id="6" name="Shape 3"/>
          <p:cNvSpPr/>
          <p:nvPr/>
        </p:nvSpPr>
        <p:spPr>
          <a:xfrm>
            <a:off x="640080" y="3970361"/>
            <a:ext cx="1371600" cy="36576"/>
          </a:xfrm>
          <a:prstGeom prst="rect">
            <a:avLst/>
          </a:prstGeom>
          <a:solidFill>
            <a:srgbClr val="1256A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580940" y="4322474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Tiranë, shtator 2026</a:t>
            </a:r>
            <a:endParaRPr lang="en-US" sz="125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0526" y="371822"/>
            <a:ext cx="1371600" cy="376496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57200" y="164592"/>
            <a:ext cx="6858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INVENTARI I VERIFIKUAR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402336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Shoqëritë me kapital publik, 2019–2025</a:t>
            </a:r>
            <a:endParaRPr lang="en-US" sz="25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721561"/>
              </p:ext>
            </p:extLst>
          </p:nvPr>
        </p:nvGraphicFramePr>
        <p:xfrm>
          <a:off x="457200" y="1175004"/>
          <a:ext cx="8229600" cy="3566160"/>
        </p:xfrm>
        <a:graphic>
          <a:graphicData uri="http://schemas.openxmlformats.org/drawingml/2006/table">
            <a:tbl>
              <a:tblPr/>
              <a:tblGrid>
                <a:gridCol w="822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9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Pronësia / zotëruesi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2019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Korporata e Investimeve Shqiptare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shtetërore — Ligji nr. 77/2019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Eco-Elb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 me zotërim publik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Albanian Seaport Development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 me zotërim publik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Durrës Marina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Pronë e Albanian Seaport Development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IdentiTek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 me zotërim publik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Operatori i Blerjeve të Përqendruara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Ministria e Ekonomisë — VKM nr. 531/2023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KAYO sh.a.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Ministria e Mbrojtjes — Ligji nr. 88/2024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Enti Kombëtar i Operimit Rrugor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shtetërore — tarifim rrugor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Durana Tech Park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Projekti i vetëm i Korporatës së Investimeve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Albanian State Development &amp; Real Estate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Korporata e Investimeve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ALBTrace Co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Shtypshkronja e Letrave me Vlerë / ortak privat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Timak Defence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TIMAK 80% / KAYO 20%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164592"/>
            <a:ext cx="6858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INVENTARI I VERIFIKUAR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402336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Shoqëritë me kapital publik, 2025–2026</a:t>
            </a:r>
            <a:endParaRPr lang="en-US" sz="25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170432"/>
          <a:ext cx="8229600" cy="3291840"/>
        </p:xfrm>
        <a:graphic>
          <a:graphicData uri="http://schemas.openxmlformats.org/drawingml/2006/table">
            <a:tbl>
              <a:tblPr/>
              <a:tblGrid>
                <a:gridCol w="822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9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Viti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Pronësia / zotëruesi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M.K.D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MSSC Group 80% / KAYO 20%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Guna Tactical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MSSC Group 51% / KAYO 49%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Advanced Arms Technology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UNO18 80% / KAYO 20%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MobAL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Ministria e Infrastrukturës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Banka Shqiptare e Zhvillimit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Ministria e Financave — Ligji nr. 23/2025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OSHIS — sterilizimi spitalor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Ministria e Shëndetësisë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Albanian Digital Solutions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AKSHI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Agjencia Komb. e Ekonomisë së Mbetjeve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Ministria e Mjedisit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Në plan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 Shtetërore e Pyjeve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Ministria e Mjedisit — në konsultim publik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Në plan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 e barnave dhe pajisjeve mjekësore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Ministria e Shëndetësisë — projektligj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Në plan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Operatori i Shoqërive Shtetërore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Ministria e Ekonomisë — NSH në likuidim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" name="Text 3"/>
          <p:cNvSpPr txBox="1"/>
          <p:nvPr/>
        </p:nvSpPr>
        <p:spPr>
          <a:xfrm>
            <a:off x="457200" y="455371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Burimi: QKB / OpenCorporates Albania; aktet themeluese në Fletoren Zyrtare. NIPT-i i MobAL mbetet për t'u verifikuar.</a:t>
            </a:r>
            <a:endParaRPr lang="en-US" sz="850" dirty="0"/>
          </a:p>
        </p:txBody>
      </p:sp>
      <p:pic>
        <p:nvPicPr>
          <p:cNvPr id="9" name="Image 0" descr="/home/claude/assets/pd_logo.png">
            <a:extLst>
              <a:ext uri="{FF2B5EF4-FFF2-40B4-BE49-F238E27FC236}">
                <a16:creationId xmlns:a16="http://schemas.microsoft.com/office/drawing/2014/main" id="{74203B07-5989-973B-9EE1-A039B8B23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28" y="374085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164592"/>
            <a:ext cx="6858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· RRITJA E PAPRECEDENTË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402336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Gjashtë vjet, një valë e re shoqërish publike</a:t>
            </a:r>
            <a:endParaRPr lang="en-US" sz="2500" dirty="0"/>
          </a:p>
        </p:txBody>
      </p:sp>
      <p:sp>
        <p:nvSpPr>
          <p:cNvPr id="5" name="Text 2"/>
          <p:cNvSpPr txBox="1"/>
          <p:nvPr/>
        </p:nvSpPr>
        <p:spPr>
          <a:xfrm>
            <a:off x="457200" y="877824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Inventar i verifikuar nga QKB dhe aktet zyrtare, 2019–2026</a:t>
            </a:r>
            <a:endParaRPr lang="en-US" sz="1250" dirty="0"/>
          </a:p>
        </p:txBody>
      </p:sp>
      <p:sp>
        <p:nvSpPr>
          <p:cNvPr id="6" name="Shape 3"/>
          <p:cNvSpPr/>
          <p:nvPr/>
        </p:nvSpPr>
        <p:spPr>
          <a:xfrm>
            <a:off x="548640" y="1207008"/>
            <a:ext cx="2514600" cy="1463040"/>
          </a:xfrm>
          <a:prstGeom prst="roundRect">
            <a:avLst>
              <a:gd name="adj" fmla="val 3125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548640" y="1325880"/>
            <a:ext cx="25146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B31B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20+</a:t>
            </a:r>
            <a:endParaRPr lang="en-US" sz="4200" dirty="0"/>
          </a:p>
        </p:txBody>
      </p:sp>
      <p:sp>
        <p:nvSpPr>
          <p:cNvPr id="8" name="Text 5"/>
          <p:cNvSpPr txBox="1"/>
          <p:nvPr/>
        </p:nvSpPr>
        <p:spPr>
          <a:xfrm>
            <a:off x="685800" y="205740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shoqëri të reja me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kapital publik, 2019–2026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3291840" y="1207008"/>
            <a:ext cx="2514600" cy="1463040"/>
          </a:xfrm>
          <a:prstGeom prst="roundRect">
            <a:avLst>
              <a:gd name="adj" fmla="val 3125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3291840" y="1325880"/>
            <a:ext cx="25146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B31B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76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3429000" y="205740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NSH me shumicë a tërësi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shtetërore (OECD, 2024)</a:t>
            </a:r>
            <a:endParaRPr lang="en-US" sz="1150" dirty="0"/>
          </a:p>
        </p:txBody>
      </p:sp>
      <p:sp>
        <p:nvSpPr>
          <p:cNvPr id="12" name="Shape 9"/>
          <p:cNvSpPr/>
          <p:nvPr/>
        </p:nvSpPr>
        <p:spPr>
          <a:xfrm>
            <a:off x="6035040" y="1207008"/>
            <a:ext cx="2514600" cy="1463040"/>
          </a:xfrm>
          <a:prstGeom prst="roundRect">
            <a:avLst>
              <a:gd name="adj" fmla="val 3125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6035040" y="1325880"/>
            <a:ext cx="25146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B31B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4200" dirty="0"/>
          </a:p>
        </p:txBody>
      </p:sp>
      <p:sp>
        <p:nvSpPr>
          <p:cNvPr id="14" name="Text 11"/>
          <p:cNvSpPr txBox="1"/>
          <p:nvPr/>
        </p:nvSpPr>
        <p:spPr>
          <a:xfrm>
            <a:off x="6172200" y="205740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shoqëri të tjera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në proces krijimi</a:t>
            </a:r>
            <a:endParaRPr lang="en-US" sz="1150" dirty="0"/>
          </a:p>
        </p:txBody>
      </p:sp>
      <p:sp>
        <p:nvSpPr>
          <p:cNvPr id="15" name="Text 12"/>
          <p:cNvSpPr txBox="1"/>
          <p:nvPr/>
        </p:nvSpPr>
        <p:spPr>
          <a:xfrm>
            <a:off x="548640" y="2871216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Sektorët e rinj ku hyri shteti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6" name="Shape 13"/>
          <p:cNvSpPr/>
          <p:nvPr/>
        </p:nvSpPr>
        <p:spPr>
          <a:xfrm>
            <a:off x="548640" y="320040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 txBox="1"/>
          <p:nvPr/>
        </p:nvSpPr>
        <p:spPr>
          <a:xfrm>
            <a:off x="621792" y="320040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Armatim dhe teknologji ushtarake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2596896" y="320040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 txBox="1"/>
          <p:nvPr/>
        </p:nvSpPr>
        <p:spPr>
          <a:xfrm>
            <a:off x="2670048" y="320040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Bankë zhvillimi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4645152" y="320040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 txBox="1"/>
          <p:nvPr/>
        </p:nvSpPr>
        <p:spPr>
          <a:xfrm>
            <a:off x="4718304" y="320040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Sterilizim spitalor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6693408" y="320040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 txBox="1"/>
          <p:nvPr/>
        </p:nvSpPr>
        <p:spPr>
          <a:xfrm>
            <a:off x="6766560" y="320040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Transport publik urban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548640" y="374904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2"/>
          <p:cNvSpPr txBox="1"/>
          <p:nvPr/>
        </p:nvSpPr>
        <p:spPr>
          <a:xfrm>
            <a:off x="621792" y="374904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Tarifim rrugor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2596896" y="374904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4"/>
          <p:cNvSpPr txBox="1"/>
          <p:nvPr/>
        </p:nvSpPr>
        <p:spPr>
          <a:xfrm>
            <a:off x="2670048" y="374904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Pullat fiskale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4645152" y="374904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6"/>
          <p:cNvSpPr txBox="1"/>
          <p:nvPr/>
        </p:nvSpPr>
        <p:spPr>
          <a:xfrm>
            <a:off x="4718304" y="374904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Teknologji digjitale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6693408" y="3749040"/>
            <a:ext cx="1920240" cy="438912"/>
          </a:xfrm>
          <a:prstGeom prst="roundRect">
            <a:avLst>
              <a:gd name="adj" fmla="val 10417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8"/>
          <p:cNvSpPr txBox="1"/>
          <p:nvPr/>
        </p:nvSpPr>
        <p:spPr>
          <a:xfrm>
            <a:off x="6766560" y="3749040"/>
            <a:ext cx="177393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Mbetje dhe pyje</a:t>
            </a:r>
            <a:endParaRPr lang="en-US" sz="950" dirty="0"/>
          </a:p>
        </p:txBody>
      </p:sp>
      <p:sp>
        <p:nvSpPr>
          <p:cNvPr id="32" name="Text 29"/>
          <p:cNvSpPr txBox="1"/>
          <p:nvPr/>
        </p:nvSpPr>
        <p:spPr>
          <a:xfrm>
            <a:off x="457200" y="4456075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Burimet: QKB / OpenCorporates Albania; OECD, Western Balkans Competitiveness Outlook 2024 (Albania, SOE zoom-in).</a:t>
            </a:r>
            <a:endParaRPr lang="en-US" sz="850" dirty="0"/>
          </a:p>
        </p:txBody>
      </p:sp>
      <p:pic>
        <p:nvPicPr>
          <p:cNvPr id="34" name="Image 0" descr="/home/claude/assets/pd_logo.png">
            <a:extLst>
              <a:ext uri="{FF2B5EF4-FFF2-40B4-BE49-F238E27FC236}">
                <a16:creationId xmlns:a16="http://schemas.microsoft.com/office/drawing/2014/main" id="{690EEE66-3B92-9C38-067C-7968AE5CDA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2340" y="437320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539" y="361188"/>
            <a:ext cx="1244221" cy="36576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57200" y="406908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Përmbledhtazi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:</a:t>
            </a:r>
            <a:endParaRPr lang="en-US" sz="2500" dirty="0"/>
          </a:p>
        </p:txBody>
      </p:sp>
      <p:sp>
        <p:nvSpPr>
          <p:cNvPr id="4" name="Shape 1"/>
          <p:cNvSpPr/>
          <p:nvPr/>
        </p:nvSpPr>
        <p:spPr>
          <a:xfrm>
            <a:off x="548639" y="1143000"/>
            <a:ext cx="8046721" cy="960120"/>
          </a:xfrm>
          <a:prstGeom prst="roundRect">
            <a:avLst>
              <a:gd name="adj" fmla="val 476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1508760" y="1280160"/>
            <a:ext cx="6858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5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Shteti krijon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1508760" y="1591056"/>
            <a:ext cx="6858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Shoqëri të reja publike në sektorë ku më parë nuk operonte: armatim, bankë zhvillimi, shëndetësi, pyje, transport.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548640" y="2258568"/>
            <a:ext cx="8046720" cy="960120"/>
          </a:xfrm>
          <a:prstGeom prst="roundRect">
            <a:avLst>
              <a:gd name="adj" fmla="val 476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1508760" y="2395728"/>
            <a:ext cx="6858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5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Shteti u jep monopol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1508760" y="2706624"/>
            <a:ext cx="6858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Furnizues i vetëm ose përjashtim nga prokurimi konkurrues, me vendim të Këshillit të Ministrave.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548640" y="3374136"/>
            <a:ext cx="8046720" cy="960120"/>
          </a:xfrm>
          <a:prstGeom prst="roundRect">
            <a:avLst>
              <a:gd name="adj" fmla="val 476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1508760" y="3511296"/>
            <a:ext cx="6858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5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Kontrolli kalon te privati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1508760" y="3822192"/>
            <a:ext cx="6858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 kontratë të negociuar, pa garë, pa çmim të përcaktuar paraprakisht.</a:t>
            </a:r>
            <a:endParaRPr lang="en-US" sz="1300" dirty="0"/>
          </a:p>
        </p:txBody>
      </p:sp>
      <p:sp>
        <p:nvSpPr>
          <p:cNvPr id="16" name="Text 13"/>
          <p:cNvSpPr txBox="1"/>
          <p:nvPr/>
        </p:nvSpPr>
        <p:spPr>
          <a:xfrm>
            <a:off x="548639" y="4411980"/>
            <a:ext cx="804672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Rezultati nuk është forcim i shtetit në ekonomi — </a:t>
            </a:r>
          </a:p>
          <a:p>
            <a:pPr marL="0" indent="0" algn="ctr">
              <a:buNone/>
            </a:pPr>
            <a:r>
              <a:rPr lang="en-US" b="1" i="1" dirty="0" err="1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është</a:t>
            </a: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i="1" dirty="0" err="1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dorëzimi</a:t>
            </a: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i="1" dirty="0" err="1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</a:t>
            </a: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i="1" dirty="0" err="1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privati</a:t>
            </a: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 të </a:t>
            </a:r>
            <a:r>
              <a:rPr lang="en-US" b="1" i="1" dirty="0" err="1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drejtave</a:t>
            </a: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i="1" dirty="0" err="1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monopoliste</a:t>
            </a:r>
            <a:r>
              <a:rPr lang="en-US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8764" y="410433"/>
            <a:ext cx="1235122" cy="362848"/>
          </a:xfrm>
          <a:prstGeom prst="rect">
            <a:avLst/>
          </a:prstGeom>
        </p:spPr>
      </p:pic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025504"/>
              </p:ext>
            </p:extLst>
          </p:nvPr>
        </p:nvGraphicFramePr>
        <p:xfrm>
          <a:off x="457200" y="1133856"/>
          <a:ext cx="8229600" cy="3389376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6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98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err="1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Institucioni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err="1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Çfarë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kërkohet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Shqipërisë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Çfarë ndodh në të vërtetë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98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Komisioni Evropian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0" i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SWD(2025) 750 final</a:t>
                      </a:r>
                      <a:endParaRPr lang="en-US" sz="1400" b="0" i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0" i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 nëntor 2025</a:t>
                      </a:r>
                      <a:endParaRPr lang="en-US" sz="1400" b="0" i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i="0" u="sng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Mbikëqyrje dhe qeverisje e forcuar e ndërmarrjeve shtetërore; prokurim konkurrues; kontroll i ndihmës shtetërore</a:t>
                      </a:r>
                      <a:endParaRPr lang="en-US" sz="1400" i="0" u="sng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Krijohen shoqëri të reja pa politikë pronësie; monopol furnizimi me VKM; asnjë njoftim ndihme shtetërore për klasterin KAYO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8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FMN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0" i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Article IV 2024–2025</a:t>
                      </a:r>
                      <a:endParaRPr lang="en-US" sz="1400" b="0" i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u="sng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Menaxhim i rrezikut fiskal nga NSH-të dhe PPP-të; pastrim i detyrimeve të ndërsjella; transparencë fiskale</a:t>
                      </a:r>
                      <a:endParaRPr lang="en-US" sz="1400" u="sng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Krijohet Banka e Zhvillimit me 10 mld lekë nga Ministria e Financave, e cila njëkohësisht e mbikëqyr atë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98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MSA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0" i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Nenet 40 dhe 71</a:t>
                      </a:r>
                      <a:endParaRPr lang="en-US" sz="1400" b="0" i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0" i="1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në fuqi që nga 2009</a:t>
                      </a:r>
                      <a:endParaRPr lang="en-US" sz="1400" b="0" i="1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u="sng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Ndërmarrjet publike dhe ato me të drejta ekskluzive të mos shtrembërojnë konkurrencën; monopolet tregtare pa diskriminim</a:t>
                      </a:r>
                      <a:endParaRPr lang="en-US" sz="1400" u="sng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Furnizues i vetëm i caktuar me vendim; siguri fizike falas nga Forcat e Armatosura për shoqëri me shumicë private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457200" y="455371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MSA = Marrëveshja e Stabilizim-Asociimit BE–Shqipëri: detyrim kontraktor i shtetit shqiptar, jo rekomandim.</a:t>
            </a:r>
            <a:endParaRPr lang="en-US" sz="850" i="1" dirty="0"/>
          </a:p>
        </p:txBody>
      </p:sp>
      <p:sp>
        <p:nvSpPr>
          <p:cNvPr id="7" name="Text 0">
            <a:extLst>
              <a:ext uri="{FF2B5EF4-FFF2-40B4-BE49-F238E27FC236}">
                <a16:creationId xmlns:a16="http://schemas.microsoft.com/office/drawing/2014/main" id="{78C6B95F-3810-AF29-6112-A5139E99FC3B}"/>
              </a:ext>
            </a:extLst>
          </p:cNvPr>
          <p:cNvSpPr txBox="1"/>
          <p:nvPr/>
        </p:nvSpPr>
        <p:spPr>
          <a:xfrm>
            <a:off x="457200" y="418167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Çfarë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kërkon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BE dhe FMN</a:t>
            </a:r>
            <a:endParaRPr lang="en-US" sz="2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175424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Çfarë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kërkon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OECD</a:t>
            </a:r>
            <a:endParaRPr lang="en-US" sz="2500" dirty="0"/>
          </a:p>
        </p:txBody>
      </p:sp>
      <p:sp>
        <p:nvSpPr>
          <p:cNvPr id="4" name="Text 1"/>
          <p:cNvSpPr txBox="1"/>
          <p:nvPr/>
        </p:nvSpPr>
        <p:spPr>
          <a:xfrm>
            <a:off x="1180531" y="742352"/>
            <a:ext cx="5820771" cy="3220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OECD Guidelines on Corporate Governance of State-Owned Enterprises, </a:t>
            </a:r>
          </a:p>
          <a:p>
            <a:pPr marL="0" indent="0" algn="ctr">
              <a:buNone/>
            </a:pPr>
            <a:r>
              <a:rPr lang="en-US" sz="1250" b="1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rishikimi</a:t>
            </a:r>
            <a:r>
              <a:rPr lang="en-US" sz="1250" b="1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2024 (OECD/LEGAL/0414)</a:t>
            </a:r>
            <a:endParaRPr lang="en-US" sz="1250" b="1" dirty="0">
              <a:highlight>
                <a:srgbClr val="FFFF00"/>
              </a:highlight>
            </a:endParaRPr>
          </a:p>
        </p:txBody>
      </p:sp>
      <p:sp>
        <p:nvSpPr>
          <p:cNvPr id="5" name="Shape 2"/>
          <p:cNvSpPr/>
          <p:nvPr/>
        </p:nvSpPr>
        <p:spPr>
          <a:xfrm>
            <a:off x="548640" y="1170432"/>
            <a:ext cx="8046720" cy="694944"/>
          </a:xfrm>
          <a:prstGeom prst="roundRect">
            <a:avLst>
              <a:gd name="adj" fmla="val 6579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777240" y="1243584"/>
            <a:ext cx="2834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Politikëbërje</a:t>
            </a:r>
            <a:r>
              <a:rPr lang="en-US" sz="14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 publikuar pronësie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3703320" y="1243584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MUNGON. Banka Botërore (CFRR, tetor 2025): Shqipëria është ende në fazat e para të reformës së NSH-ve.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48640" y="1975104"/>
            <a:ext cx="8046720" cy="694944"/>
          </a:xfrm>
          <a:prstGeom prst="roundRect">
            <a:avLst>
              <a:gd name="adj" fmla="val 6579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 txBox="1"/>
          <p:nvPr/>
        </p:nvSpPr>
        <p:spPr>
          <a:xfrm>
            <a:off x="777240" y="2048256"/>
            <a:ext cx="2834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Raport agregat mbi portofolin</a:t>
            </a:r>
            <a:endParaRPr lang="en-US" sz="1600" dirty="0"/>
          </a:p>
        </p:txBody>
      </p:sp>
      <p:sp>
        <p:nvSpPr>
          <p:cNvPr id="10" name="Text 7"/>
          <p:cNvSpPr txBox="1"/>
          <p:nvPr/>
        </p:nvSpPr>
        <p:spPr>
          <a:xfrm>
            <a:off x="3703320" y="2048256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MUNGON. OECD 2024: të dhënat për kontributin sektorial në punësim dhe vlerë nuk mblidhen nga qeveria.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548640" y="2779776"/>
            <a:ext cx="8046720" cy="694944"/>
          </a:xfrm>
          <a:prstGeom prst="roundRect">
            <a:avLst>
              <a:gd name="adj" fmla="val 6579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 txBox="1"/>
          <p:nvPr/>
        </p:nvSpPr>
        <p:spPr>
          <a:xfrm>
            <a:off x="777240" y="2852928"/>
            <a:ext cx="2834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Ndarje pronësi / rregullim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13" name="Text 10"/>
          <p:cNvSpPr txBox="1"/>
          <p:nvPr/>
        </p:nvSpPr>
        <p:spPr>
          <a:xfrm>
            <a:off x="3703320" y="2852928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SHKELET. Shteti është njëkohësisht rregullator dhe operator — rasti i fundit: shoqëria e pyjeve.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48640" y="3584448"/>
            <a:ext cx="8046720" cy="694944"/>
          </a:xfrm>
          <a:prstGeom prst="roundRect">
            <a:avLst>
              <a:gd name="adj" fmla="val 6579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 txBox="1"/>
          <p:nvPr/>
        </p:nvSpPr>
        <p:spPr>
          <a:xfrm>
            <a:off x="777240" y="3657600"/>
            <a:ext cx="2834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Neutralitet konkurrues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16" name="Text 13"/>
          <p:cNvSpPr txBox="1"/>
          <p:nvPr/>
        </p:nvSpPr>
        <p:spPr>
          <a:xfrm>
            <a:off x="3703320" y="365760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SHKELET. Siguri fizike falas nga Forcat e Armatosura; akses pa garë në pasuri publike.</a:t>
            </a:r>
            <a:endParaRPr lang="en-US" sz="1400" dirty="0"/>
          </a:p>
        </p:txBody>
      </p:sp>
      <p:sp>
        <p:nvSpPr>
          <p:cNvPr id="17" name="Text 14"/>
          <p:cNvSpPr txBox="1"/>
          <p:nvPr/>
        </p:nvSpPr>
        <p:spPr>
          <a:xfrm>
            <a:off x="457200" y="469087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OECD/LEGAL/0414, rev. 2024, Kapitujt I–III · Banka Botërore, Centre for Financial Reporting Reform, tetor 2025.</a:t>
            </a:r>
            <a:endParaRPr lang="en-US" sz="850" i="1" dirty="0"/>
          </a:p>
        </p:txBody>
      </p:sp>
      <p:pic>
        <p:nvPicPr>
          <p:cNvPr id="19" name="Image 0" descr="/home/claude/assets/pd_logo.png">
            <a:extLst>
              <a:ext uri="{FF2B5EF4-FFF2-40B4-BE49-F238E27FC236}">
                <a16:creationId xmlns:a16="http://schemas.microsoft.com/office/drawing/2014/main" id="{5581BAC7-86C1-04E7-9EB8-4BB1BEA89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28" y="374085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971" y="194936"/>
            <a:ext cx="1244221" cy="36284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57200" y="164592"/>
            <a:ext cx="6858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· JASHTË KONTROLLIT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521208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KAYO: </a:t>
            </a:r>
            <a:r>
              <a:rPr lang="en-US" sz="2500" b="1" dirty="0">
                <a:solidFill>
                  <a:srgbClr val="C0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guaskë ligjore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, jo prodhues armësh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48640" y="1133856"/>
            <a:ext cx="2468880" cy="1188720"/>
          </a:xfrm>
          <a:prstGeom prst="roundRect">
            <a:avLst>
              <a:gd name="adj" fmla="val 384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694944" y="1234440"/>
            <a:ext cx="21762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LIGJI 88/2024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694944" y="1508760"/>
            <a:ext cx="21762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Krijohet KAYO sh.a.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100% Ministria e Mbrojtjes</a:t>
            </a:r>
            <a:endParaRPr lang="en-US" sz="1050" dirty="0"/>
          </a:p>
        </p:txBody>
      </p:sp>
      <p:sp>
        <p:nvSpPr>
          <p:cNvPr id="9" name="Text 6"/>
          <p:cNvSpPr txBox="1"/>
          <p:nvPr/>
        </p:nvSpPr>
        <p:spPr>
          <a:xfrm>
            <a:off x="3035808" y="1133856"/>
            <a:ext cx="30175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10" name="Shape 7"/>
          <p:cNvSpPr/>
          <p:nvPr/>
        </p:nvSpPr>
        <p:spPr>
          <a:xfrm>
            <a:off x="3337560" y="1133856"/>
            <a:ext cx="2468880" cy="1188720"/>
          </a:xfrm>
          <a:prstGeom prst="roundRect">
            <a:avLst>
              <a:gd name="adj" fmla="val 384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 txBox="1"/>
          <p:nvPr/>
        </p:nvSpPr>
        <p:spPr>
          <a:xfrm>
            <a:off x="3483864" y="1234440"/>
            <a:ext cx="21762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VKM NËNTOR 2025</a:t>
            </a:r>
            <a:endParaRPr lang="en-US" sz="1150" dirty="0"/>
          </a:p>
        </p:txBody>
      </p:sp>
      <p:sp>
        <p:nvSpPr>
          <p:cNvPr id="12" name="Text 9"/>
          <p:cNvSpPr txBox="1"/>
          <p:nvPr/>
        </p:nvSpPr>
        <p:spPr>
          <a:xfrm>
            <a:off x="3483864" y="1508760"/>
            <a:ext cx="21762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KAYO bëhet furnizues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vetëm i strukturave të sigurisë</a:t>
            </a:r>
            <a:endParaRPr lang="en-US" sz="1050" dirty="0"/>
          </a:p>
        </p:txBody>
      </p:sp>
      <p:sp>
        <p:nvSpPr>
          <p:cNvPr id="13" name="Text 10"/>
          <p:cNvSpPr txBox="1"/>
          <p:nvPr/>
        </p:nvSpPr>
        <p:spPr>
          <a:xfrm>
            <a:off x="5824728" y="1133856"/>
            <a:ext cx="30175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14" name="Shape 11"/>
          <p:cNvSpPr/>
          <p:nvPr/>
        </p:nvSpPr>
        <p:spPr>
          <a:xfrm>
            <a:off x="6126480" y="1133856"/>
            <a:ext cx="2468880" cy="1188720"/>
          </a:xfrm>
          <a:prstGeom prst="roundRect">
            <a:avLst>
              <a:gd name="adj" fmla="val 384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 txBox="1"/>
          <p:nvPr/>
        </p:nvSpPr>
        <p:spPr>
          <a:xfrm>
            <a:off x="6272784" y="1234440"/>
            <a:ext cx="21762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PËRJASHTIMI</a:t>
            </a:r>
            <a:endParaRPr lang="en-US" sz="1150" dirty="0"/>
          </a:p>
        </p:txBody>
      </p:sp>
      <p:sp>
        <p:nvSpPr>
          <p:cNvPr id="16" name="Text 13"/>
          <p:cNvSpPr txBox="1"/>
          <p:nvPr/>
        </p:nvSpPr>
        <p:spPr>
          <a:xfrm>
            <a:off x="6272784" y="1508760"/>
            <a:ext cx="21762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Prokurim konkurrues vetëm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nëse KAYO nuk mund të furnizojë</a:t>
            </a:r>
            <a:endParaRPr lang="en-US" sz="1050" dirty="0"/>
          </a:p>
        </p:txBody>
      </p:sp>
      <p:sp>
        <p:nvSpPr>
          <p:cNvPr id="17" name="Shape 14"/>
          <p:cNvSpPr/>
          <p:nvPr/>
        </p:nvSpPr>
        <p:spPr>
          <a:xfrm>
            <a:off x="548640" y="2468880"/>
            <a:ext cx="8046720" cy="1965960"/>
          </a:xfrm>
          <a:prstGeom prst="roundRect">
            <a:avLst>
              <a:gd name="adj" fmla="val 23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5"/>
          <p:cNvSpPr txBox="1"/>
          <p:nvPr/>
        </p:nvSpPr>
        <p:spPr>
          <a:xfrm>
            <a:off x="749808" y="2587752"/>
            <a:ext cx="76443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REALITETI: KAYO NUK PRODHON ASGJË</a:t>
            </a:r>
            <a:endParaRPr lang="en-US" sz="1250" dirty="0">
              <a:solidFill>
                <a:srgbClr val="FF0000"/>
              </a:solidFill>
            </a:endParaRPr>
          </a:p>
        </p:txBody>
      </p:sp>
      <p:sp>
        <p:nvSpPr>
          <p:cNvPr id="19" name="Text 16"/>
          <p:cNvSpPr txBox="1"/>
          <p:nvPr/>
        </p:nvSpPr>
        <p:spPr>
          <a:xfrm>
            <a:off x="749808" y="2889504"/>
            <a:ext cx="7644384" cy="1399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Zero veprimtari në bilancet e viteve 2024 dhe 2025 — vetëm humbje, pa asnjë prodhim</a:t>
            </a:r>
            <a:endParaRPr lang="en-US" sz="11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vetmja veprimtari e saj që nga regjistrimi: krijimi i 4 shoqërive me privatë, gusht–nëntor 2025</a:t>
            </a:r>
            <a:endParaRPr lang="en-US" sz="11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Direktiva 2014/24/BE, neni 12: përjashtimi nga prokurimi nuk vlen kur shoqëria kontrollohet </a:t>
            </a:r>
            <a:r>
              <a:rPr lang="en-US" sz="1150" dirty="0" err="1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nga</a:t>
            </a:r>
            <a:r>
              <a:rPr lang="en-US" sz="1150" dirty="0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private</a:t>
            </a:r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endParaRPr lang="en-US" sz="1150" dirty="0">
              <a:highlight>
                <a:srgbClr val="FFFF00"/>
              </a:highlight>
            </a:endParaRPr>
          </a:p>
          <a:p>
            <a:pPr lvl="6">
              <a:spcAft>
                <a:spcPts val="400"/>
              </a:spcAft>
              <a:buSzPct val="100000"/>
            </a:pPr>
            <a:r>
              <a:rPr lang="en-US" sz="1150" b="1" i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Ministri i Mbrojtjes deklaroi në Kuvend se njëra prej tyre prodhon armatime — verifikime publike raportojnë se ajo shoqëri nuk ka kapacitete prodhuese</a:t>
            </a:r>
            <a:endParaRPr lang="en-US" sz="1150" b="1" i="1" dirty="0"/>
          </a:p>
        </p:txBody>
      </p:sp>
      <p:sp>
        <p:nvSpPr>
          <p:cNvPr id="20" name="Text 17"/>
          <p:cNvSpPr txBox="1"/>
          <p:nvPr/>
        </p:nvSpPr>
        <p:spPr>
          <a:xfrm>
            <a:off x="457200" y="4700016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Burimi: bilancet e KAYO sh.a. 2024–2025; kryeministria.al; Exit.al, «Modeli KAYO ose privatizimi i prokurimit publik», 9 shtator 2026.</a:t>
            </a:r>
            <a:endParaRPr lang="en-US" sz="850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4948" y="342900"/>
            <a:ext cx="1257869" cy="370332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57200" y="256032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C0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Katër shoqëri, dy grupe pronarësh</a:t>
            </a:r>
            <a:endParaRPr lang="en-US" sz="2500" dirty="0">
              <a:solidFill>
                <a:srgbClr val="C00000"/>
              </a:solidFill>
            </a:endParaRPr>
          </a:p>
        </p:txBody>
      </p:sp>
      <p:sp>
        <p:nvSpPr>
          <p:cNvPr id="4" name="Text 1"/>
          <p:cNvSpPr txBox="1"/>
          <p:nvPr/>
        </p:nvSpPr>
        <p:spPr>
          <a:xfrm>
            <a:off x="457200" y="731520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Secila me </a:t>
            </a:r>
            <a:r>
              <a:rPr lang="en-US" sz="125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EKSKLUZIVITET FAKTIK </a:t>
            </a: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në segmentin e vet të </a:t>
            </a:r>
            <a:r>
              <a:rPr lang="en-US" sz="12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Tregut</a:t>
            </a:r>
            <a:endParaRPr lang="en-US" sz="125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344003"/>
              </p:ext>
            </p:extLst>
          </p:nvPr>
        </p:nvGraphicFramePr>
        <p:xfrm>
          <a:off x="457200" y="1115568"/>
          <a:ext cx="8229600" cy="1920240"/>
        </p:xfrm>
        <a:graphic>
          <a:graphicData uri="http://schemas.openxmlformats.org/drawingml/2006/table">
            <a:tbl>
              <a:tblPr/>
              <a:tblGrid>
                <a:gridCol w="196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Furnizon me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Ortaku privat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Shteti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Timak Defence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Mjete transporti dhe ushtarake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TIMAK — 80%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Advanced Arms Tech.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Dronë, armë të lehta e të mesme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UNO18 — 80%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M.K.D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Fishekë, predha, municione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MSSC Group — 80%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Guna Tactical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Veshje dhe aksesorë ushtarakë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MSSC Group — 51%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49%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Shape 2"/>
          <p:cNvSpPr/>
          <p:nvPr/>
        </p:nvSpPr>
        <p:spPr>
          <a:xfrm>
            <a:off x="457200" y="3090672"/>
            <a:ext cx="8229600" cy="1609344"/>
          </a:xfrm>
          <a:prstGeom prst="roundRect">
            <a:avLst>
              <a:gd name="adj" fmla="val 2841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3"/>
          <p:cNvSpPr txBox="1"/>
          <p:nvPr/>
        </p:nvSpPr>
        <p:spPr>
          <a:xfrm>
            <a:off x="658368" y="3209544"/>
            <a:ext cx="782726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DY GRUPE, JO KATËR OFERTUES TË PAVARUR</a:t>
            </a:r>
            <a:endParaRPr lang="en-US" sz="1250" dirty="0"/>
          </a:p>
        </p:txBody>
      </p:sp>
      <p:sp>
        <p:nvSpPr>
          <p:cNvPr id="8" name="Text 4"/>
          <p:cNvSpPr txBox="1"/>
          <p:nvPr/>
        </p:nvSpPr>
        <p:spPr>
          <a:xfrm>
            <a:off x="658368" y="3511296"/>
            <a:ext cx="7827264" cy="1042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TIMAK dhe UNO18 kanë të njëjtët ortakë: Arjeta Puço dhe Ron Yeffet</a:t>
            </a:r>
            <a:endParaRPr lang="en-US" sz="1100" dirty="0"/>
          </a:p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MSSC Group zotërohet nga një ortak i vetëm: Emiljano Dusha</a:t>
            </a:r>
            <a:endParaRPr lang="en-US" sz="1100" dirty="0"/>
          </a:p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Kapitali themeltar: rreth 35 000 euro për secilën shoqëri — asnjë ortak nuk solli kapacitet prodhues apo kapital të konsiderueshëm</a:t>
            </a:r>
            <a:endParaRPr lang="en-US" sz="1100" dirty="0"/>
          </a:p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Asnjë procedurë konkurruese e dokumentuar për përzgjedhjen e ortakëve privatë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457200" y="4700016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Burimi: QKB / OpenCorporates Albania; Exit.al, 9 shtator 2026.</a:t>
            </a:r>
            <a:endParaRPr lang="en-US" sz="85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256032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C0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Pse asnjë institucion nuk i kontrollon dot</a:t>
            </a:r>
            <a:endParaRPr lang="en-US" sz="2500" dirty="0">
              <a:solidFill>
                <a:srgbClr val="C00000"/>
              </a:solidFill>
            </a:endParaRPr>
          </a:p>
        </p:txBody>
      </p:sp>
      <p:sp>
        <p:nvSpPr>
          <p:cNvPr id="4" name="Text 1"/>
          <p:cNvSpPr txBox="1"/>
          <p:nvPr/>
        </p:nvSpPr>
        <p:spPr>
          <a:xfrm>
            <a:off x="554099" y="972004"/>
            <a:ext cx="7839273" cy="3161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50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 ligje, </a:t>
            </a:r>
            <a:r>
              <a:rPr lang="en-US" sz="1250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që</a:t>
            </a:r>
            <a:r>
              <a:rPr lang="en-US" sz="1250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zbatohen vetëm kur shteti ka </a:t>
            </a:r>
            <a:r>
              <a:rPr lang="en-US" sz="1250" b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shumicën</a:t>
            </a:r>
            <a:r>
              <a:rPr lang="en-US" sz="1250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 </a:t>
            </a:r>
          </a:p>
          <a:p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Ligji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nr. 162/2020 «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Për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prokurimin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publik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»;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ligji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për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organizimin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e KLSH-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së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ligji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nr. 114/2015 «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Për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auditimin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e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brendshëm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në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sektorin</a:t>
            </a:r>
            <a:r>
              <a:rPr lang="en-US" sz="120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publik</a:t>
            </a:r>
            <a:r>
              <a:rPr lang="en-US" sz="120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».</a:t>
            </a:r>
            <a:endParaRPr lang="en-US" sz="1200" i="1" dirty="0"/>
          </a:p>
          <a:p>
            <a:pPr marL="0" indent="0">
              <a:buNone/>
            </a:pPr>
            <a:endParaRPr lang="en-US" sz="125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449122"/>
              </p:ext>
            </p:extLst>
          </p:nvPr>
        </p:nvGraphicFramePr>
        <p:xfrm>
          <a:off x="373039" y="1416541"/>
          <a:ext cx="8313761" cy="2596896"/>
        </p:xfrm>
        <a:graphic>
          <a:graphicData uri="http://schemas.openxmlformats.org/drawingml/2006/table">
            <a:tbl>
              <a:tblPr/>
              <a:tblGrid>
                <a:gridCol w="210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0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6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17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Ligji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Zbatohet vetëm kur…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Pse nuk zbatohet këtu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Prokurimi publik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neni 4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i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Shteti emëron më shumë se gjysmën e anëtarëve të bordit</a:t>
                      </a:r>
                      <a:endParaRPr lang="en-US" sz="1400" i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Në të katër shoqëritë shteti emëron pakicën e bordit — pra blerjet bëhen pa tender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Kontrolli i Lartë i Shtetit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neni 3, pika 15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i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Shteti zotëron mbi 50% të aksioneve të subjektit tregtar</a:t>
                      </a:r>
                      <a:endParaRPr lang="en-US" sz="1400" i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Shteti është aksioner pakice — KLSH nuk ka kompetencë kontrolli mbi asnjërën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Auditimi i brendshëm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Ligji nr. 114/2015, neni 3</a:t>
                      </a:r>
                      <a:endParaRPr lang="en-US" sz="14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i="1" dirty="0" err="1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</a:t>
                      </a:r>
                      <a:r>
                        <a:rPr lang="en-US" sz="1400" i="1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 kontrollohet ose financohet nga shteti</a:t>
                      </a:r>
                      <a:endParaRPr lang="en-US" sz="1400" i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Kontrolli i takon privatit — as Ministria e Mbrojtjes nuk i auditon dot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 3"/>
          <p:cNvSpPr txBox="1"/>
          <p:nvPr/>
        </p:nvSpPr>
        <p:spPr>
          <a:xfrm>
            <a:off x="554099" y="4179377"/>
            <a:ext cx="7680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Thënë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thjesht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këto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shoqëri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blejnë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të duan, me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çmimin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që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vendosin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vetë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dhe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ia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shesin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shtetit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 tender, pa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auditim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dhe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 </a:t>
            </a:r>
            <a:r>
              <a:rPr lang="en-US" b="1" dirty="0" err="1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llogaridhënie</a:t>
            </a:r>
            <a:r>
              <a:rPr lang="en-US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sz="1250" dirty="0"/>
          </a:p>
        </p:txBody>
      </p:sp>
      <p:pic>
        <p:nvPicPr>
          <p:cNvPr id="6" name="Image 0" descr="/home/claude/assets/pd_logo.png">
            <a:extLst>
              <a:ext uri="{FF2B5EF4-FFF2-40B4-BE49-F238E27FC236}">
                <a16:creationId xmlns:a16="http://schemas.microsoft.com/office/drawing/2014/main" id="{C5217686-D3A7-CAD4-EF13-188A38019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28" y="374085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231" y="405053"/>
            <a:ext cx="1244221" cy="371197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64624" y="249140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 para kalojnë përmes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kësaj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skeme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?</a:t>
            </a:r>
            <a:endParaRPr lang="en-US" sz="2500" dirty="0"/>
          </a:p>
        </p:txBody>
      </p:sp>
      <p:sp>
        <p:nvSpPr>
          <p:cNvPr id="4" name="Text 1"/>
          <p:cNvSpPr txBox="1"/>
          <p:nvPr/>
        </p:nvSpPr>
        <p:spPr>
          <a:xfrm>
            <a:off x="393511" y="1109108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Buxheti i mbrojtjes dhe detyrimi ndaj NATO-s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393511" y="1501390"/>
            <a:ext cx="2651760" cy="1417320"/>
          </a:xfrm>
          <a:prstGeom prst="roundRect">
            <a:avLst>
              <a:gd name="adj" fmla="val 32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393511" y="1629406"/>
            <a:ext cx="2651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B31B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~700</a:t>
            </a:r>
            <a:endParaRPr lang="en-US" sz="3400" dirty="0"/>
          </a:p>
        </p:txBody>
      </p:sp>
      <p:sp>
        <p:nvSpPr>
          <p:cNvPr id="7" name="Text 4"/>
          <p:cNvSpPr txBox="1"/>
          <p:nvPr/>
        </p:nvSpPr>
        <p:spPr>
          <a:xfrm>
            <a:off x="530671" y="2221969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milionë euro buxhet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mbrojtjeje këtë vit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3319272" y="1458491"/>
            <a:ext cx="2651760" cy="1417320"/>
          </a:xfrm>
          <a:prstGeom prst="roundRect">
            <a:avLst>
              <a:gd name="adj" fmla="val 32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 txBox="1"/>
          <p:nvPr/>
        </p:nvSpPr>
        <p:spPr>
          <a:xfrm>
            <a:off x="3319272" y="1586507"/>
            <a:ext cx="2651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B31B2C"/>
                </a:solidFill>
                <a:highlight>
                  <a:srgbClr val="00FFFF"/>
                </a:highlight>
                <a:latin typeface="Cambria" pitchFamily="34" charset="0"/>
                <a:ea typeface="Cambria" pitchFamily="34" charset="-122"/>
                <a:cs typeface="Cambria" pitchFamily="34" charset="-120"/>
              </a:rPr>
              <a:t>2%</a:t>
            </a:r>
            <a:r>
              <a:rPr lang="en-US" sz="3400" b="1" dirty="0">
                <a:solidFill>
                  <a:srgbClr val="B31B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→ </a:t>
            </a:r>
            <a:r>
              <a:rPr lang="en-US" sz="3400" b="1" dirty="0">
                <a:solidFill>
                  <a:srgbClr val="B31B2C"/>
                </a:solidFill>
                <a:highlight>
                  <a:srgbClr val="FFFF00"/>
                </a:highlight>
                <a:latin typeface="Cambria" pitchFamily="34" charset="0"/>
                <a:ea typeface="Cambria" pitchFamily="34" charset="-122"/>
                <a:cs typeface="Cambria" pitchFamily="34" charset="-120"/>
              </a:rPr>
              <a:t>5%</a:t>
            </a:r>
            <a:endParaRPr lang="en-US" sz="3400" dirty="0">
              <a:highlight>
                <a:srgbClr val="FFFF00"/>
              </a:highlight>
            </a:endParaRPr>
          </a:p>
        </p:txBody>
      </p:sp>
      <p:sp>
        <p:nvSpPr>
          <p:cNvPr id="10" name="Text 7"/>
          <p:cNvSpPr txBox="1"/>
          <p:nvPr/>
        </p:nvSpPr>
        <p:spPr>
          <a:xfrm>
            <a:off x="3456751" y="2186304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PBB-së: objektivi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shpenzimeve sipas NATO-s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5971351" y="1472139"/>
            <a:ext cx="2651760" cy="1417320"/>
          </a:xfrm>
          <a:prstGeom prst="roundRect">
            <a:avLst>
              <a:gd name="adj" fmla="val 32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 txBox="1"/>
          <p:nvPr/>
        </p:nvSpPr>
        <p:spPr>
          <a:xfrm>
            <a:off x="5971351" y="1600155"/>
            <a:ext cx="2651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B31B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80%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6108511" y="2192695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fitimeve te privati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në tri nga katër shoqëritë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393511" y="3070519"/>
            <a:ext cx="8229600" cy="1469636"/>
          </a:xfrm>
          <a:prstGeom prst="roundRect">
            <a:avLst>
              <a:gd name="adj" fmla="val 3333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 txBox="1"/>
          <p:nvPr/>
        </p:nvSpPr>
        <p:spPr>
          <a:xfrm>
            <a:off x="658368" y="3148266"/>
            <a:ext cx="782726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 SHPËRNDAHET</a:t>
            </a:r>
            <a:endParaRPr lang="en-US" sz="1250" dirty="0"/>
          </a:p>
        </p:txBody>
      </p:sp>
      <p:sp>
        <p:nvSpPr>
          <p:cNvPr id="16" name="Text 13"/>
          <p:cNvSpPr txBox="1"/>
          <p:nvPr/>
        </p:nvSpPr>
        <p:spPr>
          <a:xfrm>
            <a:off x="658368" y="3526809"/>
            <a:ext cx="7827264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Pasi hiqen pagat, pjesa dërrmuese e buxhetit shkon për investime kapitale — mjete, armatime, teknologji</a:t>
            </a:r>
            <a:endParaRPr lang="en-US" sz="1300" dirty="0"/>
          </a:p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Këto blerje kalojnë përmes katër shoqërive, të cilat përcaktojnë vetë çmimin e blerjes dhe atë të shitjes ndaj shtetit</a:t>
            </a:r>
            <a:endParaRPr lang="en-US" sz="1300" dirty="0"/>
          </a:p>
          <a:p>
            <a:pPr marL="342900" indent="-342900">
              <a:spcAft>
                <a:spcPts val="4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Fitimi ndahet sipas pronësisë: 80% te privati në tri shoqëri, </a:t>
            </a:r>
            <a:r>
              <a:rPr lang="en-US" sz="130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mbi</a:t>
            </a: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50% në të </a:t>
            </a:r>
            <a:r>
              <a:rPr lang="en-US" sz="130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katërtën</a:t>
            </a:r>
            <a:r>
              <a:rPr lang="en-US" sz="13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300" dirty="0"/>
          </a:p>
        </p:txBody>
      </p:sp>
      <p:sp>
        <p:nvSpPr>
          <p:cNvPr id="20" name="Text 14">
            <a:extLst>
              <a:ext uri="{FF2B5EF4-FFF2-40B4-BE49-F238E27FC236}">
                <a16:creationId xmlns:a16="http://schemas.microsoft.com/office/drawing/2014/main" id="{9EDA7E56-DD5B-32B0-05AB-2051FB2F82A5}"/>
              </a:ext>
            </a:extLst>
          </p:cNvPr>
          <p:cNvSpPr txBox="1"/>
          <p:nvPr/>
        </p:nvSpPr>
        <p:spPr>
          <a:xfrm>
            <a:off x="393511" y="713164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Shteti paguan, privati vjel fitimin.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1386" y="404019"/>
            <a:ext cx="1248770" cy="36739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57200" y="256032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</a:t>
            </a:r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prill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2026: </a:t>
            </a:r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kompanitë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nxirren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qëllimisht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</a:p>
          <a:p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jashtë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kontrollit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publik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Text 1"/>
          <p:cNvSpPr txBox="1"/>
          <p:nvPr/>
        </p:nvSpPr>
        <p:spPr>
          <a:xfrm>
            <a:off x="658368" y="4444330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Mbledhja e Këshillit të Ministrave, 10 </a:t>
            </a:r>
            <a:r>
              <a:rPr lang="en-US" sz="1250" i="1" dirty="0" err="1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prill</a:t>
            </a:r>
            <a:r>
              <a:rPr lang="en-US" sz="1250" i="1" dirty="0">
                <a:solidFill>
                  <a:srgbClr val="5B6577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 2026</a:t>
            </a:r>
            <a:endParaRPr lang="en-US" sz="1250" dirty="0">
              <a:highlight>
                <a:srgbClr val="FFFF00"/>
              </a:highlight>
            </a:endParaRPr>
          </a:p>
        </p:txBody>
      </p:sp>
      <p:sp>
        <p:nvSpPr>
          <p:cNvPr id="5" name="Shape 2"/>
          <p:cNvSpPr/>
          <p:nvPr/>
        </p:nvSpPr>
        <p:spPr>
          <a:xfrm>
            <a:off x="457200" y="1358689"/>
            <a:ext cx="4023360" cy="1417320"/>
          </a:xfrm>
          <a:prstGeom prst="roundRect">
            <a:avLst>
              <a:gd name="adj" fmla="val 32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658368" y="1477561"/>
            <a:ext cx="36210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 FUNKSIONON RREGULLI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658368" y="1779313"/>
            <a:ext cx="3621024" cy="8503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Ligji i detyron shoqëritë «me rëndësi për interesin publik» t'i nënshtrohen auditimit ligjor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Nëse shoqëria kalon një prag të xhiros ose të aktiveve, hyn automatikisht në atë kategori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4663440" y="1605577"/>
            <a:ext cx="3884608" cy="2449883"/>
          </a:xfrm>
          <a:prstGeom prst="roundRect">
            <a:avLst>
              <a:gd name="adj" fmla="val 32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9" name="Text 6"/>
          <p:cNvSpPr txBox="1"/>
          <p:nvPr/>
        </p:nvSpPr>
        <p:spPr>
          <a:xfrm>
            <a:off x="4882896" y="1679844"/>
            <a:ext cx="3621024" cy="4109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B31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ÇFARË NDRYSHOI</a:t>
            </a:r>
            <a:endParaRPr lang="en-US" sz="1250" dirty="0"/>
          </a:p>
        </p:txBody>
      </p:sp>
      <p:sp>
        <p:nvSpPr>
          <p:cNvPr id="10" name="Text 7"/>
          <p:cNvSpPr txBox="1"/>
          <p:nvPr/>
        </p:nvSpPr>
        <p:spPr>
          <a:xfrm>
            <a:off x="4882896" y="1963308"/>
            <a:ext cx="3621024" cy="10431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2,5 mld  →  4 </a:t>
            </a:r>
            <a:r>
              <a:rPr lang="en-US" sz="16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mld</a:t>
            </a: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lekë</a:t>
            </a: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</a:t>
            </a:r>
            <a:r>
              <a:rPr lang="en-US" sz="16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Qarkullimi</a:t>
            </a: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</a:t>
            </a:r>
            <a:endParaRPr lang="en-US" sz="1600" dirty="0"/>
          </a:p>
          <a:p>
            <a:pPr marL="0" indent="0">
              <a:buNone/>
            </a:pP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1,25 mld  →  2 </a:t>
            </a:r>
            <a:r>
              <a:rPr lang="en-US" sz="16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mld</a:t>
            </a: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lekë</a:t>
            </a: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</a:t>
            </a:r>
            <a:r>
              <a:rPr lang="en-US" sz="160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Aktivet</a:t>
            </a:r>
            <a:r>
              <a:rPr lang="en-US" sz="160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</a:t>
            </a:r>
            <a:endParaRPr lang="en-US" sz="1600" dirty="0"/>
          </a:p>
        </p:txBody>
      </p:sp>
      <p:sp>
        <p:nvSpPr>
          <p:cNvPr id="11" name="Text 8"/>
          <p:cNvSpPr txBox="1"/>
          <p:nvPr/>
        </p:nvSpPr>
        <p:spPr>
          <a:xfrm>
            <a:off x="4882896" y="2850799"/>
            <a:ext cx="3621024" cy="5531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Pragjet u ngritën. Shoqëritë që bien nën prag dalin </a:t>
            </a:r>
            <a:r>
              <a:rPr lang="en-US" sz="1600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nga</a:t>
            </a:r>
            <a:r>
              <a:rPr lang="en-US" sz="160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detyrimi</a:t>
            </a:r>
            <a:r>
              <a:rPr lang="en-US" sz="160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r>
              <a:rPr lang="sq-AL" sz="1600" dirty="0" err="1"/>
              <a:t>VKM</a:t>
            </a:r>
            <a:r>
              <a:rPr lang="sq-AL" sz="1600" dirty="0"/>
              <a:t> nr. 17, datë 16.1.2019, Pika </a:t>
            </a:r>
            <a:r>
              <a:rPr lang="sq-AL" sz="1600" dirty="0" err="1"/>
              <a:t>III</a:t>
            </a:r>
            <a:r>
              <a:rPr lang="sq-AL" sz="1600" dirty="0"/>
              <a:t>:</a:t>
            </a:r>
            <a:r>
              <a:rPr lang="en-US" sz="160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457200" y="2913169"/>
            <a:ext cx="4023360" cy="1417320"/>
          </a:xfrm>
          <a:prstGeom prst="roundRect">
            <a:avLst>
              <a:gd name="adj" fmla="val 3226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658368" y="3032041"/>
            <a:ext cx="36210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PASOJA PRAKTIKE</a:t>
            </a:r>
            <a:endParaRPr lang="en-US" sz="1250" dirty="0"/>
          </a:p>
        </p:txBody>
      </p:sp>
      <p:sp>
        <p:nvSpPr>
          <p:cNvPr id="14" name="Text 11"/>
          <p:cNvSpPr txBox="1"/>
          <p:nvPr/>
        </p:nvSpPr>
        <p:spPr>
          <a:xfrm>
            <a:off x="658368" y="3333793"/>
            <a:ext cx="3621024" cy="8503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Më pak shoqëri publike auditohen detyrimisht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Më pak pasqyra financiare të verifikuara nga palë e tretë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Më pak informacion për Kuvendin dhe mediat</a:t>
            </a:r>
            <a:endParaRPr lang="en-US" sz="1200" dirty="0"/>
          </a:p>
        </p:txBody>
      </p:sp>
      <p:sp>
        <p:nvSpPr>
          <p:cNvPr id="19" name="Text 16"/>
          <p:cNvSpPr txBox="1"/>
          <p:nvPr/>
        </p:nvSpPr>
        <p:spPr>
          <a:xfrm>
            <a:off x="457200" y="870318"/>
            <a:ext cx="8229600" cy="42142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Burimi: kryeministria.al, mbledhja e Këshillit të Ministrave 10.04.2026 · VKM nr. 17/2019, e </a:t>
            </a:r>
            <a:r>
              <a:rPr lang="en-US" sz="8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ndryshuar</a:t>
            </a: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r>
              <a:rPr lang="en-US" sz="900" b="1" dirty="0"/>
              <a:t> </a:t>
            </a:r>
          </a:p>
          <a:p>
            <a:r>
              <a:rPr lang="en-US" sz="1100" b="1" dirty="0" err="1">
                <a:highlight>
                  <a:srgbClr val="FFFF00"/>
                </a:highlight>
              </a:rPr>
              <a:t>Ndryshimi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i</a:t>
            </a:r>
            <a:r>
              <a:rPr lang="en-US" sz="1100" b="1" dirty="0">
                <a:highlight>
                  <a:srgbClr val="FFFF00"/>
                </a:highlight>
              </a:rPr>
              <a:t> VKM nr. 17/2019</a:t>
            </a:r>
            <a:r>
              <a:rPr lang="en-US" sz="1100" dirty="0">
                <a:highlight>
                  <a:srgbClr val="FFFF00"/>
                </a:highlight>
              </a:rPr>
              <a:t> — </a:t>
            </a:r>
            <a:r>
              <a:rPr lang="en-US" sz="1100" dirty="0" err="1">
                <a:highlight>
                  <a:srgbClr val="FFFF00"/>
                </a:highlight>
              </a:rPr>
              <a:t>ngre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pragjet</a:t>
            </a:r>
            <a:r>
              <a:rPr lang="en-US" sz="1100" dirty="0">
                <a:highlight>
                  <a:srgbClr val="FFFF00"/>
                </a:highlight>
              </a:rPr>
              <a:t> e </a:t>
            </a:r>
            <a:r>
              <a:rPr lang="en-US" sz="1100" dirty="0" err="1">
                <a:highlight>
                  <a:srgbClr val="FFFF00"/>
                </a:highlight>
              </a:rPr>
              <a:t>klasifikimit</a:t>
            </a:r>
            <a:r>
              <a:rPr lang="en-US" sz="1100" dirty="0">
                <a:highlight>
                  <a:srgbClr val="FFFF00"/>
                </a:highlight>
              </a:rPr>
              <a:t> "</a:t>
            </a:r>
            <a:r>
              <a:rPr lang="en-US" sz="1100" dirty="0" err="1">
                <a:highlight>
                  <a:srgbClr val="FFFF00"/>
                </a:highlight>
              </a:rPr>
              <a:t>shoqëri</a:t>
            </a:r>
            <a:r>
              <a:rPr lang="en-US" sz="1100" dirty="0">
                <a:highlight>
                  <a:srgbClr val="FFFF00"/>
                </a:highlight>
              </a:rPr>
              <a:t> me </a:t>
            </a:r>
            <a:r>
              <a:rPr lang="en-US" sz="1100" dirty="0" err="1">
                <a:highlight>
                  <a:srgbClr val="FFFF00"/>
                </a:highlight>
              </a:rPr>
              <a:t>rëndësi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për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interesin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publik</a:t>
            </a:r>
            <a:r>
              <a:rPr lang="en-US" sz="1100" dirty="0">
                <a:highlight>
                  <a:srgbClr val="FFFF00"/>
                </a:highlight>
              </a:rPr>
              <a:t>". </a:t>
            </a:r>
            <a:r>
              <a:rPr lang="en-US" sz="1100" dirty="0" err="1">
                <a:highlight>
                  <a:srgbClr val="FFFF00"/>
                </a:highlight>
              </a:rPr>
              <a:t>Propozuar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nga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Ministri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Financave</a:t>
            </a:r>
            <a:endParaRPr lang="en-US" sz="1100" i="1" dirty="0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B422D7-9C28-D615-E17C-8386E2A98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293" y="209266"/>
            <a:ext cx="3539319" cy="4738615"/>
          </a:xfrm>
          <a:prstGeom prst="rect">
            <a:avLst/>
          </a:prstGeom>
        </p:spPr>
      </p:pic>
      <p:pic>
        <p:nvPicPr>
          <p:cNvPr id="5" name="Image 0" descr="/home/claude/assets/pd_logo.png">
            <a:extLst>
              <a:ext uri="{FF2B5EF4-FFF2-40B4-BE49-F238E27FC236}">
                <a16:creationId xmlns:a16="http://schemas.microsoft.com/office/drawing/2014/main" id="{123919C2-359B-FA4C-F2DB-0261D8184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999" y="258767"/>
            <a:ext cx="1248770" cy="367398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535DDF4A-A6C8-9DBC-A46E-4253AD4CA1C8}"/>
              </a:ext>
            </a:extLst>
          </p:cNvPr>
          <p:cNvSpPr txBox="1"/>
          <p:nvPr/>
        </p:nvSpPr>
        <p:spPr>
          <a:xfrm>
            <a:off x="4178421" y="699317"/>
            <a:ext cx="4715163" cy="998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0000"/>
                </a:solidFill>
              </a:rPr>
              <a:t>12 </a:t>
            </a:r>
            <a:r>
              <a:rPr lang="en-US" sz="2000" b="1" dirty="0" err="1">
                <a:solidFill>
                  <a:srgbClr val="FF0000"/>
                </a:solidFill>
              </a:rPr>
              <a:t>maj</a:t>
            </a:r>
            <a:r>
              <a:rPr lang="en-US" sz="2000" b="1" dirty="0">
                <a:solidFill>
                  <a:srgbClr val="FF0000"/>
                </a:solidFill>
              </a:rPr>
              <a:t> 2026: </a:t>
            </a:r>
            <a:r>
              <a:rPr lang="en-US" sz="2000" b="1" dirty="0"/>
              <a:t>KAYO </a:t>
            </a:r>
            <a:r>
              <a:rPr lang="en-US" sz="2000" b="1" dirty="0" err="1"/>
              <a:t>cedon</a:t>
            </a:r>
            <a:r>
              <a:rPr lang="en-US" sz="2000" b="1" dirty="0"/>
              <a:t> </a:t>
            </a:r>
            <a:r>
              <a:rPr lang="en-US" sz="2000" b="1" dirty="0" err="1"/>
              <a:t>kontrollin</a:t>
            </a:r>
            <a:r>
              <a:rPr lang="en-US" sz="2000" b="1" dirty="0"/>
              <a:t> e </a:t>
            </a:r>
            <a:r>
              <a:rPr lang="en-US" sz="2000" b="1" dirty="0" err="1"/>
              <a:t>shoqërisë</a:t>
            </a:r>
            <a:r>
              <a:rPr lang="en-US" sz="2000" b="1" dirty="0"/>
              <a:t> Guna Tactical</a:t>
            </a:r>
          </a:p>
        </p:txBody>
      </p:sp>
      <p:sp>
        <p:nvSpPr>
          <p:cNvPr id="13" name="Shape 1">
            <a:extLst>
              <a:ext uri="{FF2B5EF4-FFF2-40B4-BE49-F238E27FC236}">
                <a16:creationId xmlns:a16="http://schemas.microsoft.com/office/drawing/2014/main" id="{776F86B5-710C-A7EB-8956-596EA81BF484}"/>
              </a:ext>
            </a:extLst>
          </p:cNvPr>
          <p:cNvSpPr/>
          <p:nvPr/>
        </p:nvSpPr>
        <p:spPr>
          <a:xfrm>
            <a:off x="4089779" y="1984248"/>
            <a:ext cx="4450990" cy="1024128"/>
          </a:xfrm>
          <a:prstGeom prst="roundRect">
            <a:avLst>
              <a:gd name="adj" fmla="val 4464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4">
            <a:extLst>
              <a:ext uri="{FF2B5EF4-FFF2-40B4-BE49-F238E27FC236}">
                <a16:creationId xmlns:a16="http://schemas.microsoft.com/office/drawing/2014/main" id="{17B2FA8C-BC8B-3248-B263-9C8C556A283F}"/>
              </a:ext>
            </a:extLst>
          </p:cNvPr>
          <p:cNvSpPr txBox="1"/>
          <p:nvPr/>
        </p:nvSpPr>
        <p:spPr>
          <a:xfrm>
            <a:off x="4440699" y="2130552"/>
            <a:ext cx="384403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Cili akt shtetëror e autorizoi KAYO-n të bjerë nga 51% në 49%?</a:t>
            </a:r>
            <a:endParaRPr lang="en-US" sz="1500" dirty="0"/>
          </a:p>
        </p:txBody>
      </p:sp>
      <p:sp>
        <p:nvSpPr>
          <p:cNvPr id="19" name="Text 5">
            <a:extLst>
              <a:ext uri="{FF2B5EF4-FFF2-40B4-BE49-F238E27FC236}">
                <a16:creationId xmlns:a16="http://schemas.microsoft.com/office/drawing/2014/main" id="{0F4EDB04-F524-4DC7-6435-FFC8DCA77E86}"/>
              </a:ext>
            </a:extLst>
          </p:cNvPr>
          <p:cNvSpPr txBox="1"/>
          <p:nvPr/>
        </p:nvSpPr>
        <p:spPr>
          <a:xfrm>
            <a:off x="4393255" y="2615184"/>
            <a:ext cx="3844037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Ministrit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të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Mbrojtjes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duhet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të jape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përgjigje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për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këtë</a:t>
            </a:r>
            <a:r>
              <a:rPr lang="en-US" sz="1150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</p:txBody>
      </p:sp>
      <p:sp>
        <p:nvSpPr>
          <p:cNvPr id="21" name="Shape 6">
            <a:extLst>
              <a:ext uri="{FF2B5EF4-FFF2-40B4-BE49-F238E27FC236}">
                <a16:creationId xmlns:a16="http://schemas.microsoft.com/office/drawing/2014/main" id="{91AFCE57-B2B3-B2FB-A3B2-B32E9EF8AF10}"/>
              </a:ext>
            </a:extLst>
          </p:cNvPr>
          <p:cNvSpPr/>
          <p:nvPr/>
        </p:nvSpPr>
        <p:spPr>
          <a:xfrm>
            <a:off x="4089779" y="3154680"/>
            <a:ext cx="4450990" cy="1024128"/>
          </a:xfrm>
          <a:prstGeom prst="roundRect">
            <a:avLst>
              <a:gd name="adj" fmla="val 4464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5543FE4B-8E92-5A00-0097-13A67D5D58FD}"/>
              </a:ext>
            </a:extLst>
          </p:cNvPr>
          <p:cNvSpPr txBox="1"/>
          <p:nvPr/>
        </p:nvSpPr>
        <p:spPr>
          <a:xfrm>
            <a:off x="4440699" y="3300984"/>
            <a:ext cx="384403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 u </a:t>
            </a:r>
            <a:r>
              <a:rPr lang="en-US" sz="1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vlerësua</a:t>
            </a:r>
            <a:r>
              <a:rPr lang="en-US" sz="1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en-US" sz="1500" b="1" dirty="0" err="1">
                <a:solidFill>
                  <a:srgbClr val="FF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paketa</a:t>
            </a:r>
            <a:r>
              <a:rPr lang="en-US" sz="1500" b="1" dirty="0">
                <a:solidFill>
                  <a:srgbClr val="FF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“2%” </a:t>
            </a:r>
            <a:r>
              <a:rPr lang="en-US" sz="1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dhe a hyri ndonjë lek në arkën e shtetit?</a:t>
            </a:r>
            <a:endParaRPr lang="en-US" sz="1500" dirty="0"/>
          </a:p>
        </p:txBody>
      </p:sp>
      <p:sp>
        <p:nvSpPr>
          <p:cNvPr id="27" name="Text 10">
            <a:extLst>
              <a:ext uri="{FF2B5EF4-FFF2-40B4-BE49-F238E27FC236}">
                <a16:creationId xmlns:a16="http://schemas.microsoft.com/office/drawing/2014/main" id="{D42B3D98-F766-39A4-8BA4-B4909C0FE587}"/>
              </a:ext>
            </a:extLst>
          </p:cNvPr>
          <p:cNvSpPr txBox="1"/>
          <p:nvPr/>
        </p:nvSpPr>
        <p:spPr>
          <a:xfrm>
            <a:off x="4440698" y="3776472"/>
            <a:ext cx="3844037" cy="345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Të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bëhet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transparent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raporti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i="1" dirty="0" err="1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</a:t>
            </a:r>
            <a:r>
              <a:rPr lang="en-US" sz="11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ekspertit vlerësues, afati i të cilit skadoi në gusht 2026.</a:t>
            </a:r>
          </a:p>
        </p:txBody>
      </p:sp>
    </p:spTree>
    <p:extLst>
      <p:ext uri="{BB962C8B-B14F-4D97-AF65-F5344CB8AC3E}">
        <p14:creationId xmlns:p14="http://schemas.microsoft.com/office/powerpoint/2010/main" val="816443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164592"/>
            <a:ext cx="6858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PJESA 3 · GUNA TACTICAL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402336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2%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që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cedojnë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kontrollin</a:t>
            </a:r>
            <a:endParaRPr lang="en-US" sz="2500" dirty="0"/>
          </a:p>
        </p:txBody>
      </p:sp>
      <p:sp>
        <p:nvSpPr>
          <p:cNvPr id="5" name="Text 2"/>
          <p:cNvSpPr txBox="1"/>
          <p:nvPr/>
        </p:nvSpPr>
        <p:spPr>
          <a:xfrm>
            <a:off x="457200" y="877824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Marrëveshje shitblerjeje aksionesh, 12.05.2026, prot. 3440/2</a:t>
            </a:r>
            <a:endParaRPr lang="en-US" sz="1250" dirty="0"/>
          </a:p>
        </p:txBody>
      </p:sp>
      <p:sp>
        <p:nvSpPr>
          <p:cNvPr id="6" name="Shape 3"/>
          <p:cNvSpPr/>
          <p:nvPr/>
        </p:nvSpPr>
        <p:spPr>
          <a:xfrm>
            <a:off x="548640" y="1170432"/>
            <a:ext cx="2468880" cy="1298448"/>
          </a:xfrm>
          <a:prstGeom prst="roundRect">
            <a:avLst>
              <a:gd name="adj" fmla="val 3521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713232" y="1261872"/>
            <a:ext cx="213969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050" dirty="0"/>
          </a:p>
        </p:txBody>
      </p:sp>
      <p:sp>
        <p:nvSpPr>
          <p:cNvPr id="8" name="Text 5"/>
          <p:cNvSpPr txBox="1"/>
          <p:nvPr/>
        </p:nvSpPr>
        <p:spPr>
          <a:xfrm>
            <a:off x="713232" y="1536192"/>
            <a:ext cx="213969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KAYO 51%</a:t>
            </a:r>
            <a:endParaRPr lang="en-US" sz="1900" dirty="0"/>
          </a:p>
        </p:txBody>
      </p:sp>
      <p:sp>
        <p:nvSpPr>
          <p:cNvPr id="9" name="Text 6"/>
          <p:cNvSpPr txBox="1"/>
          <p:nvPr/>
        </p:nvSpPr>
        <p:spPr>
          <a:xfrm>
            <a:off x="713232" y="1920240"/>
            <a:ext cx="21396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MSSC Group 49%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3246120" y="1170432"/>
            <a:ext cx="2651760" cy="1298448"/>
          </a:xfrm>
          <a:prstGeom prst="roundRect">
            <a:avLst>
              <a:gd name="adj" fmla="val 3521"/>
            </a:avLst>
          </a:prstGeom>
          <a:solidFill>
            <a:srgbClr val="B31B2C"/>
          </a:solidFill>
          <a:ln w="12700">
            <a:solidFill>
              <a:srgbClr val="B31B2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 txBox="1"/>
          <p:nvPr/>
        </p:nvSpPr>
        <p:spPr>
          <a:xfrm>
            <a:off x="3410712" y="1316736"/>
            <a:ext cx="232257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7D2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SHITEN 70 AKSIONE</a:t>
            </a:r>
            <a:endParaRPr lang="en-US" sz="1050" dirty="0"/>
          </a:p>
        </p:txBody>
      </p:sp>
      <p:sp>
        <p:nvSpPr>
          <p:cNvPr id="12" name="Text 9"/>
          <p:cNvSpPr txBox="1"/>
          <p:nvPr/>
        </p:nvSpPr>
        <p:spPr>
          <a:xfrm>
            <a:off x="3410712" y="1572768"/>
            <a:ext cx="232257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2%</a:t>
            </a:r>
            <a:endParaRPr lang="en-US" sz="2900" dirty="0"/>
          </a:p>
        </p:txBody>
      </p:sp>
      <p:sp>
        <p:nvSpPr>
          <p:cNvPr id="13" name="Text 10"/>
          <p:cNvSpPr txBox="1"/>
          <p:nvPr/>
        </p:nvSpPr>
        <p:spPr>
          <a:xfrm>
            <a:off x="3410712" y="2029968"/>
            <a:ext cx="232257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vlerë nominale ≈ 700 euro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6126480" y="1170432"/>
            <a:ext cx="2468880" cy="1298448"/>
          </a:xfrm>
          <a:prstGeom prst="roundRect">
            <a:avLst>
              <a:gd name="adj" fmla="val 3521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 txBox="1"/>
          <p:nvPr/>
        </p:nvSpPr>
        <p:spPr>
          <a:xfrm>
            <a:off x="6291072" y="1261872"/>
            <a:ext cx="213969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9FB0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</a:t>
            </a:r>
            <a:endParaRPr lang="en-US" sz="1050" dirty="0"/>
          </a:p>
        </p:txBody>
      </p:sp>
      <p:sp>
        <p:nvSpPr>
          <p:cNvPr id="16" name="Text 13"/>
          <p:cNvSpPr txBox="1"/>
          <p:nvPr/>
        </p:nvSpPr>
        <p:spPr>
          <a:xfrm>
            <a:off x="6291072" y="1536192"/>
            <a:ext cx="213969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MSSC 51%</a:t>
            </a:r>
            <a:endParaRPr lang="en-US" sz="1900" dirty="0"/>
          </a:p>
        </p:txBody>
      </p:sp>
      <p:sp>
        <p:nvSpPr>
          <p:cNvPr id="17" name="Text 14"/>
          <p:cNvSpPr txBox="1"/>
          <p:nvPr/>
        </p:nvSpPr>
        <p:spPr>
          <a:xfrm>
            <a:off x="6291072" y="1920240"/>
            <a:ext cx="21396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4EA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KAYO 49%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548640" y="2615184"/>
            <a:ext cx="8046720" cy="1397258"/>
          </a:xfrm>
          <a:prstGeom prst="roundRect">
            <a:avLst>
              <a:gd name="adj" fmla="val 2703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 txBox="1"/>
          <p:nvPr/>
        </p:nvSpPr>
        <p:spPr>
          <a:xfrm>
            <a:off x="749808" y="2734056"/>
            <a:ext cx="7644384" cy="211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TË DHËNAT NGA VETË KONTRATA</a:t>
            </a:r>
            <a:endParaRPr lang="en-US" sz="1250" dirty="0"/>
          </a:p>
        </p:txBody>
      </p:sp>
      <p:sp>
        <p:nvSpPr>
          <p:cNvPr id="20" name="Text 17"/>
          <p:cNvSpPr txBox="1"/>
          <p:nvPr/>
        </p:nvSpPr>
        <p:spPr>
          <a:xfrm>
            <a:off x="749808" y="3035808"/>
            <a:ext cx="7644384" cy="9289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Kapitali i shoqërisë: 3 500 000 lekë — 3 500 aksione me vlerë nominale 1 000 lekë secili (neni 2.6)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Shitësi: KAYO sh.a., 100% Ministria e Mbrojtjes, nënshkruar nga administratori Ardi Veliu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Blerësi: MSSC GROUP sh.p.k., nënshkruar nga administratori Robert Gode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Çmimi i shitjes: i papërcaktuar në momentin e nënshkrimit</a:t>
            </a:r>
            <a:endParaRPr lang="en-US" sz="1200" dirty="0"/>
          </a:p>
        </p:txBody>
      </p:sp>
      <p:sp>
        <p:nvSpPr>
          <p:cNvPr id="22" name="Shape 10">
            <a:extLst>
              <a:ext uri="{FF2B5EF4-FFF2-40B4-BE49-F238E27FC236}">
                <a16:creationId xmlns:a16="http://schemas.microsoft.com/office/drawing/2014/main" id="{C6F965F0-FC11-E31C-8199-FB537F763AF8}"/>
              </a:ext>
            </a:extLst>
          </p:cNvPr>
          <p:cNvSpPr/>
          <p:nvPr/>
        </p:nvSpPr>
        <p:spPr>
          <a:xfrm>
            <a:off x="411707" y="4331163"/>
            <a:ext cx="8229600" cy="694944"/>
          </a:xfrm>
          <a:prstGeom prst="roundRect">
            <a:avLst>
              <a:gd name="adj" fmla="val 4098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05DEC216-9EE9-F7C1-6C0D-5E5653712B72}"/>
              </a:ext>
            </a:extLst>
          </p:cNvPr>
          <p:cNvSpPr txBox="1"/>
          <p:nvPr/>
        </p:nvSpPr>
        <p:spPr>
          <a:xfrm>
            <a:off x="612875" y="4535879"/>
            <a:ext cx="782726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EDF1F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Për dronët dhe anijet u kërkua vendim qeverie, prag minimal dhe veto statutore. Për Guna Tactical, ku shteti humbi shumicën, cili akt e autorizoi?</a:t>
            </a:r>
            <a:endParaRPr lang="en-US" sz="1200" dirty="0"/>
          </a:p>
        </p:txBody>
      </p:sp>
      <p:pic>
        <p:nvPicPr>
          <p:cNvPr id="23" name="Image 0" descr="/home/claude/assets/pd_logo.png">
            <a:extLst>
              <a:ext uri="{FF2B5EF4-FFF2-40B4-BE49-F238E27FC236}">
                <a16:creationId xmlns:a16="http://schemas.microsoft.com/office/drawing/2014/main" id="{8927664A-0D17-8B8F-AF8D-C44E24CD53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28" y="374085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256032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Problemet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e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kontratës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Guna Tactical</a:t>
            </a:r>
            <a:endParaRPr lang="en-US" sz="25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745714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Analizë nen për nen — tetë probleme në një marrëveshje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457200" y="11338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603504" y="13350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603504" y="13350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1097280" y="12252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Pronësia kalon para se të dihet çmimi</a:t>
            </a:r>
            <a:endParaRPr lang="en-US" sz="1150" dirty="0"/>
          </a:p>
        </p:txBody>
      </p:sp>
      <p:sp>
        <p:nvSpPr>
          <p:cNvPr id="9" name="Text 6"/>
          <p:cNvSpPr txBox="1"/>
          <p:nvPr/>
        </p:nvSpPr>
        <p:spPr>
          <a:xfrm>
            <a:off x="1097280" y="15727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Eksperti emërohet pas transferimit, me afat 3-mujor (neni 4.1)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457200" y="20482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603504" y="22494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 txBox="1"/>
          <p:nvPr/>
        </p:nvSpPr>
        <p:spPr>
          <a:xfrm>
            <a:off x="603504" y="22494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1097280" y="21396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Pagesa mund të mos jetë kurrë në para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1097280" y="24871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Blerësi zgjedh formën e pagesës; skema është rrethore (neni 2.4)</a:t>
            </a:r>
            <a:endParaRPr lang="en-US" sz="950" dirty="0"/>
          </a:p>
        </p:txBody>
      </p:sp>
      <p:sp>
        <p:nvSpPr>
          <p:cNvPr id="15" name="Shape 12"/>
          <p:cNvSpPr/>
          <p:nvPr/>
        </p:nvSpPr>
        <p:spPr>
          <a:xfrm>
            <a:off x="457200" y="29626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3"/>
          <p:cNvSpPr/>
          <p:nvPr/>
        </p:nvSpPr>
        <p:spPr>
          <a:xfrm>
            <a:off x="603504" y="31638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 txBox="1"/>
          <p:nvPr/>
        </p:nvSpPr>
        <p:spPr>
          <a:xfrm>
            <a:off x="603504" y="31638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8" name="Text 15"/>
          <p:cNvSpPr txBox="1"/>
          <p:nvPr/>
        </p:nvSpPr>
        <p:spPr>
          <a:xfrm>
            <a:off x="1097280" y="30540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Vlerësimi jep shifër të papërfillshme</a:t>
            </a:r>
            <a:endParaRPr lang="en-US" sz="1150" dirty="0"/>
          </a:p>
        </p:txBody>
      </p:sp>
      <p:sp>
        <p:nvSpPr>
          <p:cNvPr id="19" name="Text 16"/>
          <p:cNvSpPr txBox="1"/>
          <p:nvPr/>
        </p:nvSpPr>
        <p:spPr>
          <a:xfrm>
            <a:off x="1097280" y="34015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Vlerësohet vetëm 2%, jo primi i kontrollit (neni 2.3/a)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457200" y="38770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8"/>
          <p:cNvSpPr/>
          <p:nvPr/>
        </p:nvSpPr>
        <p:spPr>
          <a:xfrm>
            <a:off x="603504" y="40782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19"/>
          <p:cNvSpPr txBox="1"/>
          <p:nvPr/>
        </p:nvSpPr>
        <p:spPr>
          <a:xfrm>
            <a:off x="603504" y="40782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3" name="Text 20"/>
          <p:cNvSpPr txBox="1"/>
          <p:nvPr/>
        </p:nvSpPr>
        <p:spPr>
          <a:xfrm>
            <a:off x="1097280" y="39684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Kontrata kundërshton vetveten</a:t>
            </a:r>
            <a:endParaRPr lang="en-US" sz="1150" dirty="0"/>
          </a:p>
        </p:txBody>
      </p:sp>
      <p:sp>
        <p:nvSpPr>
          <p:cNvPr id="24" name="Text 21"/>
          <p:cNvSpPr txBox="1"/>
          <p:nvPr/>
        </p:nvSpPr>
        <p:spPr>
          <a:xfrm>
            <a:off x="987552" y="4279392"/>
            <a:ext cx="335584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Pretendon «pa cenuar kontrollin», por shteti bie në 49% (neni 2.5)</a:t>
            </a:r>
            <a:endParaRPr lang="en-US" sz="950" dirty="0"/>
          </a:p>
        </p:txBody>
      </p:sp>
      <p:sp>
        <p:nvSpPr>
          <p:cNvPr id="25" name="Shape 22"/>
          <p:cNvSpPr/>
          <p:nvPr/>
        </p:nvSpPr>
        <p:spPr>
          <a:xfrm>
            <a:off x="4663440" y="11338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3"/>
          <p:cNvSpPr/>
          <p:nvPr/>
        </p:nvSpPr>
        <p:spPr>
          <a:xfrm>
            <a:off x="4809744" y="13350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4"/>
          <p:cNvSpPr txBox="1"/>
          <p:nvPr/>
        </p:nvSpPr>
        <p:spPr>
          <a:xfrm>
            <a:off x="4809744" y="13350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8" name="Text 25"/>
          <p:cNvSpPr txBox="1"/>
          <p:nvPr/>
        </p:nvSpPr>
        <p:spPr>
          <a:xfrm>
            <a:off x="5303520" y="12252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njëjti investim numërohet dy herë</a:t>
            </a:r>
            <a:endParaRPr lang="en-US" sz="1150" dirty="0"/>
          </a:p>
        </p:txBody>
      </p:sp>
      <p:sp>
        <p:nvSpPr>
          <p:cNvPr id="29" name="Text 26"/>
          <p:cNvSpPr txBox="1"/>
          <p:nvPr/>
        </p:nvSpPr>
        <p:spPr>
          <a:xfrm>
            <a:off x="5303520" y="15727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Trajtohet si pasuri publike dhe si detyrim i rikuperueshëm njëkohësisht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4663440" y="2051259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Shape 28"/>
          <p:cNvSpPr/>
          <p:nvPr/>
        </p:nvSpPr>
        <p:spPr>
          <a:xfrm>
            <a:off x="4809744" y="22494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29"/>
          <p:cNvSpPr txBox="1"/>
          <p:nvPr/>
        </p:nvSpPr>
        <p:spPr>
          <a:xfrm>
            <a:off x="4809744" y="22494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33" name="Text 30"/>
          <p:cNvSpPr txBox="1"/>
          <p:nvPr/>
        </p:nvSpPr>
        <p:spPr>
          <a:xfrm>
            <a:off x="5303520" y="21396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Dividendët e shtetit mund të “</a:t>
            </a:r>
            <a:r>
              <a:rPr lang="en-US" sz="1150" b="1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treten</a:t>
            </a: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5303520" y="24871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KAYO merr pjesë, MSSC pa detyrim pagese (nenet 3.6–3.7)</a:t>
            </a:r>
            <a:endParaRPr lang="en-US" sz="950" dirty="0"/>
          </a:p>
        </p:txBody>
      </p:sp>
      <p:sp>
        <p:nvSpPr>
          <p:cNvPr id="35" name="Shape 32"/>
          <p:cNvSpPr/>
          <p:nvPr/>
        </p:nvSpPr>
        <p:spPr>
          <a:xfrm>
            <a:off x="4663440" y="29626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33"/>
          <p:cNvSpPr/>
          <p:nvPr/>
        </p:nvSpPr>
        <p:spPr>
          <a:xfrm>
            <a:off x="4809744" y="31638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4"/>
          <p:cNvSpPr txBox="1"/>
          <p:nvPr/>
        </p:nvSpPr>
        <p:spPr>
          <a:xfrm>
            <a:off x="4809744" y="31638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400" dirty="0"/>
          </a:p>
        </p:txBody>
      </p:sp>
      <p:sp>
        <p:nvSpPr>
          <p:cNvPr id="38" name="Text 35"/>
          <p:cNvSpPr txBox="1"/>
          <p:nvPr/>
        </p:nvSpPr>
        <p:spPr>
          <a:xfrm>
            <a:off x="5303520" y="30540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Konfidencialitet mbi kontrollin publik</a:t>
            </a:r>
            <a:endParaRPr lang="en-US" sz="1150" dirty="0"/>
          </a:p>
        </p:txBody>
      </p:sp>
      <p:sp>
        <p:nvSpPr>
          <p:cNvPr id="39" name="Text 36"/>
          <p:cNvSpPr txBox="1"/>
          <p:nvPr/>
        </p:nvSpPr>
        <p:spPr>
          <a:xfrm>
            <a:off x="5303520" y="34015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Ndalon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transparencën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kundër Ligjit nr. 119/2014 (neni 7), “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Për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të 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drejtën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 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informimit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</a:t>
            </a:r>
            <a:endParaRPr lang="en-US" sz="950" dirty="0"/>
          </a:p>
        </p:txBody>
      </p:sp>
      <p:sp>
        <p:nvSpPr>
          <p:cNvPr id="40" name="Shape 37"/>
          <p:cNvSpPr/>
          <p:nvPr/>
        </p:nvSpPr>
        <p:spPr>
          <a:xfrm>
            <a:off x="4663440" y="3877056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Shape 38"/>
          <p:cNvSpPr/>
          <p:nvPr/>
        </p:nvSpPr>
        <p:spPr>
          <a:xfrm>
            <a:off x="4809744" y="4078224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Text 39"/>
          <p:cNvSpPr txBox="1"/>
          <p:nvPr/>
        </p:nvSpPr>
        <p:spPr>
          <a:xfrm>
            <a:off x="4809744" y="407822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400" dirty="0"/>
          </a:p>
        </p:txBody>
      </p:sp>
      <p:sp>
        <p:nvSpPr>
          <p:cNvPr id="43" name="Text 40"/>
          <p:cNvSpPr txBox="1"/>
          <p:nvPr/>
        </p:nvSpPr>
        <p:spPr>
          <a:xfrm>
            <a:off x="5303520" y="3968496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Asnjë veto e ruajtur</a:t>
            </a:r>
            <a:endParaRPr lang="en-US" sz="1150" dirty="0"/>
          </a:p>
        </p:txBody>
      </p:sp>
      <p:sp>
        <p:nvSpPr>
          <p:cNvPr id="44" name="Text 41"/>
          <p:cNvSpPr txBox="1"/>
          <p:nvPr/>
        </p:nvSpPr>
        <p:spPr>
          <a:xfrm>
            <a:off x="5303520" y="4315968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 VKM autorizuese, pa njoftim te Autoriteti i Konkurrencës</a:t>
            </a:r>
            <a:endParaRPr lang="en-US" sz="950" dirty="0"/>
          </a:p>
        </p:txBody>
      </p:sp>
      <p:sp>
        <p:nvSpPr>
          <p:cNvPr id="45" name="Text 42"/>
          <p:cNvSpPr txBox="1"/>
          <p:nvPr/>
        </p:nvSpPr>
        <p:spPr>
          <a:xfrm>
            <a:off x="457200" y="486460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Garancitë e njëanëshme (neni 6) dhe klauzola e mbijetesës ndaj pavlefshmërisë (neni 9.3) plotësojnë listën në dokumentin e plotë.</a:t>
            </a:r>
            <a:endParaRPr lang="en-US" sz="850" i="1" dirty="0"/>
          </a:p>
        </p:txBody>
      </p:sp>
      <p:pic>
        <p:nvPicPr>
          <p:cNvPr id="47" name="Image 0" descr="/home/claude/assets/pd_logo.png">
            <a:extLst>
              <a:ext uri="{FF2B5EF4-FFF2-40B4-BE49-F238E27FC236}">
                <a16:creationId xmlns:a16="http://schemas.microsoft.com/office/drawing/2014/main" id="{4521BB76-226A-45CD-CB8E-0933CB3ED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28" y="374085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558DB5-A2C4-FE15-7356-8518DCBDF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pd_logo.png">
            <a:extLst>
              <a:ext uri="{FF2B5EF4-FFF2-40B4-BE49-F238E27FC236}">
                <a16:creationId xmlns:a16="http://schemas.microsoft.com/office/drawing/2014/main" id="{90B1C26A-4CC5-29C9-9046-9857C412A2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930" y="219455"/>
            <a:ext cx="1257869" cy="363671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13667D6F-7AA4-C327-0712-5C1DF6ACABB6}"/>
              </a:ext>
            </a:extLst>
          </p:cNvPr>
          <p:cNvSpPr txBox="1"/>
          <p:nvPr/>
        </p:nvSpPr>
        <p:spPr>
          <a:xfrm>
            <a:off x="457200" y="256032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Problemet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e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kontratës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Guna Tactical</a:t>
            </a:r>
            <a:endParaRPr lang="en-US" sz="2500" dirty="0"/>
          </a:p>
        </p:txBody>
      </p:sp>
      <p:sp>
        <p:nvSpPr>
          <p:cNvPr id="20" name="Shape 17">
            <a:extLst>
              <a:ext uri="{FF2B5EF4-FFF2-40B4-BE49-F238E27FC236}">
                <a16:creationId xmlns:a16="http://schemas.microsoft.com/office/drawing/2014/main" id="{3208E1B9-3E14-A4B1-0F83-E75B80553A9A}"/>
              </a:ext>
            </a:extLst>
          </p:cNvPr>
          <p:cNvSpPr/>
          <p:nvPr/>
        </p:nvSpPr>
        <p:spPr>
          <a:xfrm>
            <a:off x="320040" y="814082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8">
            <a:extLst>
              <a:ext uri="{FF2B5EF4-FFF2-40B4-BE49-F238E27FC236}">
                <a16:creationId xmlns:a16="http://schemas.microsoft.com/office/drawing/2014/main" id="{955688DE-4752-468E-515A-E83452937DBD}"/>
              </a:ext>
            </a:extLst>
          </p:cNvPr>
          <p:cNvSpPr/>
          <p:nvPr/>
        </p:nvSpPr>
        <p:spPr>
          <a:xfrm>
            <a:off x="365760" y="1022039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19">
            <a:extLst>
              <a:ext uri="{FF2B5EF4-FFF2-40B4-BE49-F238E27FC236}">
                <a16:creationId xmlns:a16="http://schemas.microsoft.com/office/drawing/2014/main" id="{F16AD1AD-4575-1B1C-CDA6-1D413F41DF59}"/>
              </a:ext>
            </a:extLst>
          </p:cNvPr>
          <p:cNvSpPr txBox="1"/>
          <p:nvPr/>
        </p:nvSpPr>
        <p:spPr>
          <a:xfrm>
            <a:off x="374904" y="992115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3" name="Text 20">
            <a:extLst>
              <a:ext uri="{FF2B5EF4-FFF2-40B4-BE49-F238E27FC236}">
                <a16:creationId xmlns:a16="http://schemas.microsoft.com/office/drawing/2014/main" id="{7920F061-7E98-3619-7CCC-89EB28F6FBB3}"/>
              </a:ext>
            </a:extLst>
          </p:cNvPr>
          <p:cNvSpPr txBox="1"/>
          <p:nvPr/>
        </p:nvSpPr>
        <p:spPr>
          <a:xfrm>
            <a:off x="960120" y="905522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Kontrata kundërshton vetveten</a:t>
            </a:r>
            <a:endParaRPr lang="en-US" sz="1150" dirty="0"/>
          </a:p>
        </p:txBody>
      </p:sp>
      <p:sp>
        <p:nvSpPr>
          <p:cNvPr id="24" name="Text 21">
            <a:extLst>
              <a:ext uri="{FF2B5EF4-FFF2-40B4-BE49-F238E27FC236}">
                <a16:creationId xmlns:a16="http://schemas.microsoft.com/office/drawing/2014/main" id="{9AD79354-0E0C-3EA4-84ED-7049AB40D818}"/>
              </a:ext>
            </a:extLst>
          </p:cNvPr>
          <p:cNvSpPr txBox="1"/>
          <p:nvPr/>
        </p:nvSpPr>
        <p:spPr>
          <a:xfrm>
            <a:off x="850392" y="1216418"/>
            <a:ext cx="335584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Pretendon «pa cenuar kontrollin», por shteti bie në 49% (neni 2.5)</a:t>
            </a:r>
            <a:endParaRPr lang="en-US" sz="950" dirty="0"/>
          </a:p>
        </p:txBody>
      </p:sp>
      <p:sp>
        <p:nvSpPr>
          <p:cNvPr id="35" name="Shape 32">
            <a:extLst>
              <a:ext uri="{FF2B5EF4-FFF2-40B4-BE49-F238E27FC236}">
                <a16:creationId xmlns:a16="http://schemas.microsoft.com/office/drawing/2014/main" id="{72DDC179-EF42-A741-2FC8-CA5C8C4E6FE3}"/>
              </a:ext>
            </a:extLst>
          </p:cNvPr>
          <p:cNvSpPr/>
          <p:nvPr/>
        </p:nvSpPr>
        <p:spPr>
          <a:xfrm>
            <a:off x="4517136" y="802583"/>
            <a:ext cx="4023360" cy="804672"/>
          </a:xfrm>
          <a:prstGeom prst="roundRect">
            <a:avLst>
              <a:gd name="adj" fmla="val 5682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33">
            <a:extLst>
              <a:ext uri="{FF2B5EF4-FFF2-40B4-BE49-F238E27FC236}">
                <a16:creationId xmlns:a16="http://schemas.microsoft.com/office/drawing/2014/main" id="{FA86CFED-0C1E-0D62-4BC7-1B89E79FEB31}"/>
              </a:ext>
            </a:extLst>
          </p:cNvPr>
          <p:cNvSpPr/>
          <p:nvPr/>
        </p:nvSpPr>
        <p:spPr>
          <a:xfrm>
            <a:off x="4654296" y="1006046"/>
            <a:ext cx="384048" cy="384048"/>
          </a:xfrm>
          <a:prstGeom prst="ellipse">
            <a:avLst/>
          </a:prstGeom>
          <a:solidFill>
            <a:srgbClr val="B31B2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4">
            <a:extLst>
              <a:ext uri="{FF2B5EF4-FFF2-40B4-BE49-F238E27FC236}">
                <a16:creationId xmlns:a16="http://schemas.microsoft.com/office/drawing/2014/main" id="{13180B2C-AB55-F94B-7866-A018A7BC2E17}"/>
              </a:ext>
            </a:extLst>
          </p:cNvPr>
          <p:cNvSpPr txBox="1"/>
          <p:nvPr/>
        </p:nvSpPr>
        <p:spPr>
          <a:xfrm>
            <a:off x="4654296" y="992115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400" dirty="0"/>
          </a:p>
        </p:txBody>
      </p:sp>
      <p:sp>
        <p:nvSpPr>
          <p:cNvPr id="38" name="Text 35">
            <a:extLst>
              <a:ext uri="{FF2B5EF4-FFF2-40B4-BE49-F238E27FC236}">
                <a16:creationId xmlns:a16="http://schemas.microsoft.com/office/drawing/2014/main" id="{C2326F4B-A714-9426-A804-8875F2935CB8}"/>
              </a:ext>
            </a:extLst>
          </p:cNvPr>
          <p:cNvSpPr txBox="1"/>
          <p:nvPr/>
        </p:nvSpPr>
        <p:spPr>
          <a:xfrm>
            <a:off x="5157216" y="894023"/>
            <a:ext cx="3246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Konfidencialitet mbi kontrollin publik</a:t>
            </a:r>
            <a:endParaRPr lang="en-US" sz="1150" dirty="0"/>
          </a:p>
        </p:txBody>
      </p:sp>
      <p:sp>
        <p:nvSpPr>
          <p:cNvPr id="39" name="Text 36">
            <a:extLst>
              <a:ext uri="{FF2B5EF4-FFF2-40B4-BE49-F238E27FC236}">
                <a16:creationId xmlns:a16="http://schemas.microsoft.com/office/drawing/2014/main" id="{56D10797-FE54-8633-2F6F-0BFDE8C865E6}"/>
              </a:ext>
            </a:extLst>
          </p:cNvPr>
          <p:cNvSpPr txBox="1"/>
          <p:nvPr/>
        </p:nvSpPr>
        <p:spPr>
          <a:xfrm>
            <a:off x="5157216" y="1241495"/>
            <a:ext cx="3246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Ndalon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transparencën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kundër Ligjit nr. 119/2014 (neni 7), “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Për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të 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drejtën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 </a:t>
            </a:r>
            <a:r>
              <a:rPr lang="en-US" sz="95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informimit</a:t>
            </a:r>
            <a:r>
              <a:rPr lang="en-US" sz="95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</a:t>
            </a:r>
            <a:endParaRPr lang="en-US" sz="950" dirty="0"/>
          </a:p>
        </p:txBody>
      </p:sp>
      <p:sp>
        <p:nvSpPr>
          <p:cNvPr id="45" name="Text 42">
            <a:extLst>
              <a:ext uri="{FF2B5EF4-FFF2-40B4-BE49-F238E27FC236}">
                <a16:creationId xmlns:a16="http://schemas.microsoft.com/office/drawing/2014/main" id="{A90262F4-A91E-6130-88D8-166192C63E70}"/>
              </a:ext>
            </a:extLst>
          </p:cNvPr>
          <p:cNvSpPr txBox="1"/>
          <p:nvPr/>
        </p:nvSpPr>
        <p:spPr>
          <a:xfrm>
            <a:off x="457200" y="486460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Garancitë e njëanëshme (neni 6) dhe klauzola e mbijetesës ndaj pavlefshmërisë (neni 9.3) plotësojnë listën në dokumentin e plotë.</a:t>
            </a:r>
            <a:endParaRPr lang="en-US" sz="850" i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130F956-DCB0-0F30-E970-9D701851E850}"/>
              </a:ext>
            </a:extLst>
          </p:cNvPr>
          <p:cNvSpPr txBox="1"/>
          <p:nvPr/>
        </p:nvSpPr>
        <p:spPr>
          <a:xfrm>
            <a:off x="423081" y="1716983"/>
            <a:ext cx="38759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00" i="1" dirty="0">
                <a:highlight>
                  <a:srgbClr val="FFFF00"/>
                </a:highlight>
              </a:rPr>
              <a:t>"Si </a:t>
            </a:r>
            <a:r>
              <a:rPr lang="en-US" sz="1100" i="1" dirty="0" err="1">
                <a:highlight>
                  <a:srgbClr val="FFFF00"/>
                </a:highlight>
              </a:rPr>
              <a:t>rrjedhojë</a:t>
            </a:r>
            <a:r>
              <a:rPr lang="en-US" sz="1100" i="1" dirty="0">
                <a:highlight>
                  <a:srgbClr val="FFFF00"/>
                </a:highlight>
              </a:rPr>
              <a:t> e </a:t>
            </a:r>
            <a:r>
              <a:rPr lang="en-US" sz="1100" i="1" dirty="0" err="1">
                <a:highlight>
                  <a:srgbClr val="FFFF00"/>
                </a:highlight>
              </a:rPr>
              <a:t>këtij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angazhimi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shtuar</a:t>
            </a:r>
            <a:r>
              <a:rPr lang="en-US" sz="1100" i="1" dirty="0">
                <a:highlight>
                  <a:srgbClr val="FFFF00"/>
                </a:highlight>
              </a:rPr>
              <a:t>, dhe </a:t>
            </a:r>
            <a:r>
              <a:rPr lang="en-US" sz="1100" i="1" dirty="0" err="1">
                <a:highlight>
                  <a:srgbClr val="FFFF00"/>
                </a:highlight>
              </a:rPr>
              <a:t>në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përputhje</a:t>
            </a:r>
            <a:r>
              <a:rPr lang="en-US" sz="1100" i="1" dirty="0">
                <a:highlight>
                  <a:srgbClr val="FFFF00"/>
                </a:highlight>
              </a:rPr>
              <a:t> me </a:t>
            </a:r>
            <a:r>
              <a:rPr lang="en-US" sz="1100" i="1" dirty="0" err="1">
                <a:highlight>
                  <a:srgbClr val="FFFF00"/>
                </a:highlight>
              </a:rPr>
              <a:t>parimet</a:t>
            </a:r>
            <a:r>
              <a:rPr lang="en-US" sz="1100" i="1" dirty="0">
                <a:highlight>
                  <a:srgbClr val="FFFF00"/>
                </a:highlight>
              </a:rPr>
              <a:t> e </a:t>
            </a:r>
            <a:r>
              <a:rPr lang="en-US" sz="1100" i="1" dirty="0" err="1">
                <a:highlight>
                  <a:srgbClr val="FFFF00"/>
                </a:highlight>
              </a:rPr>
              <a:t>shpërblimit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proporcional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kontributit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Blerësit</a:t>
            </a:r>
            <a:r>
              <a:rPr lang="en-US" sz="1100" i="1" dirty="0">
                <a:highlight>
                  <a:srgbClr val="FFFF00"/>
                </a:highlight>
              </a:rPr>
              <a:t>, </a:t>
            </a:r>
            <a:r>
              <a:rPr lang="en-US" sz="1100" i="1" dirty="0" err="1">
                <a:highlight>
                  <a:srgbClr val="FFFF00"/>
                </a:highlight>
              </a:rPr>
              <a:t>Palët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kanë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rënë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dakord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që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kryhet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transferimi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i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një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pjese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kufizuar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aksioneve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nga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Shitësi</a:t>
            </a:r>
            <a:r>
              <a:rPr lang="en-US" sz="1100" i="1" dirty="0">
                <a:highlight>
                  <a:srgbClr val="FFFF00"/>
                </a:highlight>
              </a:rPr>
              <a:t> te </a:t>
            </a:r>
            <a:r>
              <a:rPr lang="en-US" sz="1100" i="1" dirty="0" err="1">
                <a:highlight>
                  <a:srgbClr val="FFFF00"/>
                </a:highlight>
              </a:rPr>
              <a:t>Blerësi</a:t>
            </a:r>
            <a:r>
              <a:rPr lang="en-US" sz="1100" i="1" dirty="0">
                <a:highlight>
                  <a:srgbClr val="FFFF00"/>
                </a:highlight>
              </a:rPr>
              <a:t>, </a:t>
            </a:r>
            <a:r>
              <a:rPr lang="en-US" sz="1100" i="1" dirty="0" err="1">
                <a:highlight>
                  <a:srgbClr val="FFFF00"/>
                </a:highlight>
              </a:rPr>
              <a:t>në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mënyrë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që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pasqyrohet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në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mënyrë</a:t>
            </a:r>
            <a:r>
              <a:rPr lang="en-US" sz="1100" i="1" dirty="0">
                <a:highlight>
                  <a:srgbClr val="FFFF00"/>
                </a:highlight>
              </a:rPr>
              <a:t> të </a:t>
            </a:r>
            <a:r>
              <a:rPr lang="en-US" sz="1100" i="1" dirty="0" err="1">
                <a:highlight>
                  <a:srgbClr val="FFFF00"/>
                </a:highlight>
              </a:rPr>
              <a:t>drejtë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pjesëmarrja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reale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investuese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në</a:t>
            </a:r>
            <a:r>
              <a:rPr lang="en-US" sz="1100" i="1" dirty="0">
                <a:highlight>
                  <a:srgbClr val="FFFF00"/>
                </a:highlight>
              </a:rPr>
              <a:t> </a:t>
            </a:r>
            <a:r>
              <a:rPr lang="en-US" sz="1100" i="1" dirty="0" err="1">
                <a:highlight>
                  <a:srgbClr val="FFFF00"/>
                </a:highlight>
              </a:rPr>
              <a:t>Shoqëri</a:t>
            </a:r>
            <a:r>
              <a:rPr lang="en-US" sz="1100" i="1" dirty="0">
                <a:highlight>
                  <a:srgbClr val="FFFF00"/>
                </a:highlight>
              </a:rPr>
              <a:t>, </a:t>
            </a:r>
            <a:r>
              <a:rPr lang="en-US" sz="1100" b="1" i="1" dirty="0">
                <a:highlight>
                  <a:srgbClr val="FFFF00"/>
                </a:highlight>
              </a:rPr>
              <a:t>pa </a:t>
            </a:r>
            <a:r>
              <a:rPr lang="en-US" sz="1100" b="1" i="1" dirty="0" err="1">
                <a:highlight>
                  <a:srgbClr val="FFFF00"/>
                </a:highlight>
              </a:rPr>
              <a:t>cenuar</a:t>
            </a:r>
            <a:r>
              <a:rPr lang="en-US" sz="1100" b="1" i="1" dirty="0">
                <a:highlight>
                  <a:srgbClr val="FFFF00"/>
                </a:highlight>
              </a:rPr>
              <a:t> </a:t>
            </a:r>
            <a:r>
              <a:rPr lang="en-US" sz="1100" b="1" i="1" dirty="0" err="1">
                <a:highlight>
                  <a:srgbClr val="FFFF00"/>
                </a:highlight>
              </a:rPr>
              <a:t>kontrollin</a:t>
            </a:r>
            <a:r>
              <a:rPr lang="en-US" sz="1100" b="1" i="1" dirty="0">
                <a:highlight>
                  <a:srgbClr val="FFFF00"/>
                </a:highlight>
              </a:rPr>
              <a:t> </a:t>
            </a:r>
            <a:r>
              <a:rPr lang="en-US" sz="1100" b="1" i="1" dirty="0" err="1">
                <a:highlight>
                  <a:srgbClr val="FFFF00"/>
                </a:highlight>
              </a:rPr>
              <a:t>publik</a:t>
            </a:r>
            <a:r>
              <a:rPr lang="en-US" sz="1100" b="1" i="1" dirty="0">
                <a:highlight>
                  <a:srgbClr val="FFFF00"/>
                </a:highlight>
              </a:rPr>
              <a:t>, të </a:t>
            </a:r>
            <a:r>
              <a:rPr lang="en-US" sz="1100" b="1" i="1" dirty="0" err="1">
                <a:highlight>
                  <a:srgbClr val="FFFF00"/>
                </a:highlight>
              </a:rPr>
              <a:t>drejtat</a:t>
            </a:r>
            <a:r>
              <a:rPr lang="en-US" sz="1100" b="1" i="1" dirty="0">
                <a:highlight>
                  <a:srgbClr val="FFFF00"/>
                </a:highlight>
              </a:rPr>
              <a:t> e </a:t>
            </a:r>
            <a:r>
              <a:rPr lang="en-US" sz="1100" b="1" i="1" dirty="0" err="1">
                <a:highlight>
                  <a:srgbClr val="FFFF00"/>
                </a:highlight>
              </a:rPr>
              <a:t>veçanta</a:t>
            </a:r>
            <a:r>
              <a:rPr lang="en-US" sz="1100" b="1" i="1" dirty="0">
                <a:highlight>
                  <a:srgbClr val="FFFF00"/>
                </a:highlight>
              </a:rPr>
              <a:t> dhe </a:t>
            </a:r>
            <a:r>
              <a:rPr lang="en-US" sz="1100" b="1" i="1" dirty="0" err="1">
                <a:highlight>
                  <a:srgbClr val="FFFF00"/>
                </a:highlight>
              </a:rPr>
              <a:t>rolin</a:t>
            </a:r>
            <a:r>
              <a:rPr lang="en-US" sz="1100" b="1" i="1" dirty="0">
                <a:highlight>
                  <a:srgbClr val="FFFF00"/>
                </a:highlight>
              </a:rPr>
              <a:t> </a:t>
            </a:r>
            <a:r>
              <a:rPr lang="en-US" sz="1100" b="1" i="1" dirty="0" err="1">
                <a:highlight>
                  <a:srgbClr val="FFFF00"/>
                </a:highlight>
              </a:rPr>
              <a:t>strategjik</a:t>
            </a:r>
            <a:r>
              <a:rPr lang="en-US" sz="1100" b="1" i="1" dirty="0">
                <a:highlight>
                  <a:srgbClr val="FFFF00"/>
                </a:highlight>
              </a:rPr>
              <a:t> të </a:t>
            </a:r>
            <a:r>
              <a:rPr lang="en-US" sz="1100" b="1" i="1" dirty="0" err="1">
                <a:highlight>
                  <a:srgbClr val="FFFF00"/>
                </a:highlight>
              </a:rPr>
              <a:t>Shitësit</a:t>
            </a:r>
            <a:r>
              <a:rPr lang="en-US" sz="1100" i="1" dirty="0">
                <a:highlight>
                  <a:srgbClr val="FFFF00"/>
                </a:highlight>
              </a:rPr>
              <a:t>;"</a:t>
            </a:r>
            <a:endParaRPr lang="en-US" sz="1100" dirty="0">
              <a:highlight>
                <a:srgbClr val="FFFF00"/>
              </a:highlight>
            </a:endParaRPr>
          </a:p>
          <a:p>
            <a:pPr algn="just"/>
            <a:r>
              <a:rPr lang="en-US" sz="1100" b="1" dirty="0" err="1"/>
              <a:t>Kontradikta</a:t>
            </a:r>
            <a:r>
              <a:rPr lang="en-US" sz="1100" b="1" dirty="0"/>
              <a:t>:</a:t>
            </a:r>
          </a:p>
          <a:p>
            <a:pPr algn="just"/>
            <a:endParaRPr lang="en-US" sz="1100" dirty="0"/>
          </a:p>
          <a:p>
            <a:pPr lvl="0" algn="just"/>
            <a:r>
              <a:rPr lang="en-US" sz="1100" dirty="0"/>
              <a:t>K</a:t>
            </a:r>
            <a:r>
              <a:rPr lang="en-US" sz="1100" i="1" dirty="0"/>
              <a:t>y </a:t>
            </a:r>
            <a:r>
              <a:rPr lang="en-US" sz="1100" i="1" dirty="0" err="1"/>
              <a:t>paragraf</a:t>
            </a:r>
            <a:r>
              <a:rPr lang="en-US" sz="1100" i="1" dirty="0"/>
              <a:t> </a:t>
            </a:r>
            <a:r>
              <a:rPr lang="en-US" sz="1100" i="1" dirty="0" err="1"/>
              <a:t>thotë</a:t>
            </a:r>
            <a:r>
              <a:rPr lang="en-US" sz="1100" i="1" dirty="0"/>
              <a:t> </a:t>
            </a:r>
            <a:r>
              <a:rPr lang="en-US" sz="1100" i="1" dirty="0" err="1"/>
              <a:t>shprehimisht</a:t>
            </a:r>
            <a:r>
              <a:rPr lang="en-US" sz="1100" i="1" dirty="0"/>
              <a:t> se </a:t>
            </a:r>
            <a:r>
              <a:rPr lang="en-US" sz="1100" i="1" dirty="0" err="1"/>
              <a:t>transferimi</a:t>
            </a:r>
            <a:r>
              <a:rPr lang="en-US" sz="1100" i="1" dirty="0"/>
              <a:t> </a:t>
            </a:r>
            <a:r>
              <a:rPr lang="en-US" sz="1100" i="1" dirty="0" err="1"/>
              <a:t>bëhet</a:t>
            </a:r>
            <a:r>
              <a:rPr lang="en-US" sz="1100" i="1" dirty="0"/>
              <a:t> </a:t>
            </a:r>
            <a:r>
              <a:rPr lang="en-US" sz="1100" b="1" i="1" dirty="0"/>
              <a:t>pa </a:t>
            </a:r>
            <a:r>
              <a:rPr lang="en-US" sz="1100" b="1" i="1" dirty="0" err="1"/>
              <a:t>cenuar</a:t>
            </a:r>
            <a:r>
              <a:rPr lang="en-US" sz="1100" b="1" i="1" dirty="0"/>
              <a:t> </a:t>
            </a:r>
            <a:r>
              <a:rPr lang="en-US" sz="1100" b="1" i="1" dirty="0" err="1"/>
              <a:t>kontrollin</a:t>
            </a:r>
            <a:r>
              <a:rPr lang="en-US" sz="1100" b="1" i="1" dirty="0"/>
              <a:t> </a:t>
            </a:r>
            <a:r>
              <a:rPr lang="en-US" sz="1100" b="1" i="1" dirty="0" err="1"/>
              <a:t>publik</a:t>
            </a:r>
            <a:r>
              <a:rPr lang="en-US" sz="1100" i="1" dirty="0"/>
              <a:t> — </a:t>
            </a:r>
            <a:r>
              <a:rPr lang="en-US" sz="1100" i="1" dirty="0" err="1"/>
              <a:t>pra</a:t>
            </a:r>
            <a:r>
              <a:rPr lang="en-US" sz="1100" i="1" dirty="0"/>
              <a:t> </a:t>
            </a:r>
            <a:r>
              <a:rPr lang="en-US" sz="1100" i="1" dirty="0" err="1"/>
              <a:t>vetë</a:t>
            </a:r>
            <a:r>
              <a:rPr lang="en-US" sz="1100" i="1" dirty="0"/>
              <a:t> </a:t>
            </a:r>
            <a:r>
              <a:rPr lang="en-US" sz="1100" i="1" dirty="0" err="1"/>
              <a:t>kontrata</a:t>
            </a:r>
            <a:r>
              <a:rPr lang="en-US" sz="1100" i="1" dirty="0"/>
              <a:t> </a:t>
            </a:r>
            <a:r>
              <a:rPr lang="en-US" sz="1100" i="1" dirty="0" err="1"/>
              <a:t>pretendon</a:t>
            </a:r>
            <a:r>
              <a:rPr lang="en-US" sz="1100" i="1" dirty="0"/>
              <a:t> se </a:t>
            </a:r>
            <a:r>
              <a:rPr lang="en-US" sz="1100" i="1" dirty="0" err="1"/>
              <a:t>shteti</a:t>
            </a:r>
            <a:r>
              <a:rPr lang="en-US" sz="1100" i="1" dirty="0"/>
              <a:t> (KAYO, "</a:t>
            </a:r>
            <a:r>
              <a:rPr lang="en-US" sz="1100" i="1" dirty="0" err="1"/>
              <a:t>Shitësi</a:t>
            </a:r>
            <a:r>
              <a:rPr lang="en-US" sz="1100" i="1" dirty="0"/>
              <a:t>") </a:t>
            </a:r>
            <a:r>
              <a:rPr lang="en-US" sz="1100" i="1" dirty="0" err="1"/>
              <a:t>mbetet</a:t>
            </a:r>
            <a:r>
              <a:rPr lang="en-US" sz="1100" i="1" dirty="0"/>
              <a:t> me </a:t>
            </a:r>
            <a:r>
              <a:rPr lang="en-US" sz="1100" i="1" dirty="0" err="1"/>
              <a:t>kontroll</a:t>
            </a:r>
            <a:r>
              <a:rPr lang="en-US" sz="1100" i="1" dirty="0"/>
              <a:t>.</a:t>
            </a:r>
          </a:p>
          <a:p>
            <a:pPr algn="just"/>
            <a:r>
              <a:rPr lang="en-US" sz="1100" i="1" dirty="0" err="1"/>
              <a:t>Kontrolli</a:t>
            </a:r>
            <a:r>
              <a:rPr lang="en-US" sz="1100" i="1" dirty="0"/>
              <a:t> </a:t>
            </a:r>
            <a:r>
              <a:rPr lang="en-US" sz="1100" i="1" dirty="0" err="1"/>
              <a:t>i</a:t>
            </a:r>
            <a:r>
              <a:rPr lang="en-US" sz="1100" i="1" dirty="0"/>
              <a:t> </a:t>
            </a:r>
            <a:r>
              <a:rPr lang="en-US" sz="1100" i="1" dirty="0" err="1"/>
              <a:t>shoqërisë</a:t>
            </a:r>
            <a:r>
              <a:rPr lang="en-US" sz="1100" i="1" dirty="0"/>
              <a:t> — </a:t>
            </a:r>
            <a:r>
              <a:rPr lang="en-US" sz="1100" i="1" dirty="0" err="1"/>
              <a:t>shumica</a:t>
            </a:r>
            <a:r>
              <a:rPr lang="en-US" sz="1100" i="1" dirty="0"/>
              <a:t> e </a:t>
            </a:r>
            <a:r>
              <a:rPr lang="en-US" sz="1100" i="1" dirty="0" err="1"/>
              <a:t>aksioneve</a:t>
            </a:r>
            <a:r>
              <a:rPr lang="en-US" sz="1100" i="1" dirty="0"/>
              <a:t>, e </a:t>
            </a:r>
            <a:r>
              <a:rPr lang="en-US" sz="1100" i="1" dirty="0" err="1"/>
              <a:t>drejta</a:t>
            </a:r>
            <a:r>
              <a:rPr lang="en-US" sz="1100" i="1" dirty="0"/>
              <a:t> e </a:t>
            </a:r>
            <a:r>
              <a:rPr lang="en-US" sz="1100" i="1" dirty="0" err="1"/>
              <a:t>votës</a:t>
            </a:r>
            <a:r>
              <a:rPr lang="en-US" sz="1100" i="1" dirty="0"/>
              <a:t> </a:t>
            </a:r>
            <a:r>
              <a:rPr lang="en-US" sz="1100" i="1" dirty="0" err="1"/>
              <a:t>në</a:t>
            </a:r>
            <a:r>
              <a:rPr lang="en-US" sz="1100" i="1" dirty="0"/>
              <a:t> </a:t>
            </a:r>
            <a:r>
              <a:rPr lang="en-US" sz="1100" i="1" dirty="0" err="1"/>
              <a:t>asamble</a:t>
            </a:r>
            <a:r>
              <a:rPr lang="en-US" sz="1100" i="1" dirty="0"/>
              <a:t>, </a:t>
            </a:r>
            <a:r>
              <a:rPr lang="en-US" sz="1100" i="1" dirty="0" err="1"/>
              <a:t>emërimi</a:t>
            </a:r>
            <a:r>
              <a:rPr lang="en-US" sz="1100" i="1" dirty="0"/>
              <a:t> </a:t>
            </a:r>
            <a:r>
              <a:rPr lang="en-US" sz="1100" i="1" dirty="0" err="1"/>
              <a:t>i</a:t>
            </a:r>
            <a:r>
              <a:rPr lang="en-US" sz="1100" i="1" dirty="0"/>
              <a:t> </a:t>
            </a:r>
            <a:r>
              <a:rPr lang="en-US" sz="1100" i="1" dirty="0" err="1"/>
              <a:t>administratorit</a:t>
            </a:r>
            <a:r>
              <a:rPr lang="en-US" sz="1100" i="1" dirty="0"/>
              <a:t> — </a:t>
            </a:r>
            <a:r>
              <a:rPr lang="en-US" sz="1100" i="1" dirty="0" err="1"/>
              <a:t>kalon</a:t>
            </a:r>
            <a:r>
              <a:rPr lang="en-US" sz="1100" i="1" dirty="0"/>
              <a:t> te MSSC. Nuk </a:t>
            </a:r>
            <a:r>
              <a:rPr lang="en-US" sz="1100" i="1" dirty="0" err="1"/>
              <a:t>mund</a:t>
            </a:r>
            <a:r>
              <a:rPr lang="en-US" sz="1100" i="1" dirty="0"/>
              <a:t> të </a:t>
            </a:r>
            <a:r>
              <a:rPr lang="en-US" sz="1100" i="1" dirty="0" err="1"/>
              <a:t>thuash</a:t>
            </a:r>
            <a:r>
              <a:rPr lang="en-US" sz="1100" i="1" dirty="0"/>
              <a:t> </a:t>
            </a:r>
            <a:r>
              <a:rPr lang="en-US" sz="1100" i="1" dirty="0" err="1"/>
              <a:t>njëkohësisht</a:t>
            </a:r>
            <a:r>
              <a:rPr lang="en-US" sz="1100" i="1" dirty="0"/>
              <a:t> "pa </a:t>
            </a:r>
            <a:r>
              <a:rPr lang="en-US" sz="1100" i="1" dirty="0" err="1"/>
              <a:t>cenuar</a:t>
            </a:r>
            <a:r>
              <a:rPr lang="en-US" sz="1100" i="1" dirty="0"/>
              <a:t> </a:t>
            </a:r>
            <a:r>
              <a:rPr lang="en-US" sz="1100" i="1" dirty="0" err="1"/>
              <a:t>kontrollin</a:t>
            </a:r>
            <a:r>
              <a:rPr lang="en-US" sz="1100" i="1" dirty="0"/>
              <a:t>" dhe "</a:t>
            </a:r>
            <a:r>
              <a:rPr lang="en-US" sz="1100" i="1" dirty="0" err="1"/>
              <a:t>shumica</a:t>
            </a:r>
            <a:r>
              <a:rPr lang="en-US" sz="1100" i="1" dirty="0"/>
              <a:t> </a:t>
            </a:r>
            <a:r>
              <a:rPr lang="en-US" sz="1100" i="1" dirty="0" err="1"/>
              <a:t>kalon</a:t>
            </a:r>
            <a:r>
              <a:rPr lang="en-US" sz="1100" i="1" dirty="0"/>
              <a:t> te </a:t>
            </a:r>
            <a:r>
              <a:rPr lang="en-US" sz="1100" i="1" dirty="0" err="1"/>
              <a:t>blerësi</a:t>
            </a:r>
            <a:r>
              <a:rPr lang="en-US" sz="1100" i="1" dirty="0"/>
              <a:t>". </a:t>
            </a:r>
            <a:endParaRPr lang="en-US" sz="1600" i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692E6ED-B0EE-1213-2E55-550A9CA46423}"/>
              </a:ext>
            </a:extLst>
          </p:cNvPr>
          <p:cNvSpPr txBox="1"/>
          <p:nvPr/>
        </p:nvSpPr>
        <p:spPr>
          <a:xfrm>
            <a:off x="4599978" y="1688711"/>
            <a:ext cx="3875964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00" dirty="0">
                <a:highlight>
                  <a:srgbClr val="FFFF00"/>
                </a:highlight>
              </a:rPr>
              <a:t>"</a:t>
            </a:r>
            <a:r>
              <a:rPr lang="en-US" sz="1100" dirty="0" err="1">
                <a:highlight>
                  <a:srgbClr val="FFFF00"/>
                </a:highlight>
              </a:rPr>
              <a:t>Palët</a:t>
            </a:r>
            <a:r>
              <a:rPr lang="en-US" sz="1100" dirty="0">
                <a:highlight>
                  <a:srgbClr val="FFFF00"/>
                </a:highlight>
              </a:rPr>
              <a:t> bien </a:t>
            </a:r>
            <a:r>
              <a:rPr lang="en-US" sz="1100" dirty="0" err="1">
                <a:highlight>
                  <a:srgbClr val="FFFF00"/>
                </a:highlight>
              </a:rPr>
              <a:t>dakord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që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kjo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Marrëveshje</a:t>
            </a:r>
            <a:r>
              <a:rPr lang="en-US" sz="1100" dirty="0">
                <a:highlight>
                  <a:srgbClr val="FFFF00"/>
                </a:highlight>
              </a:rPr>
              <a:t> dhe </a:t>
            </a:r>
            <a:r>
              <a:rPr lang="en-US" sz="1100" dirty="0" err="1">
                <a:highlight>
                  <a:srgbClr val="FFFF00"/>
                </a:highlight>
              </a:rPr>
              <a:t>çdo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informacion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marrë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kuadër</a:t>
            </a:r>
            <a:r>
              <a:rPr lang="en-US" sz="1100" dirty="0">
                <a:highlight>
                  <a:srgbClr val="FFFF00"/>
                </a:highlight>
              </a:rPr>
              <a:t> të </a:t>
            </a:r>
            <a:r>
              <a:rPr lang="en-US" sz="1100" dirty="0" err="1">
                <a:highlight>
                  <a:srgbClr val="FFFF00"/>
                </a:highlight>
              </a:rPr>
              <a:t>saj</a:t>
            </a:r>
            <a:r>
              <a:rPr lang="en-US" sz="1100" dirty="0">
                <a:highlight>
                  <a:srgbClr val="FFFF00"/>
                </a:highlight>
              </a:rPr>
              <a:t> do të </a:t>
            </a:r>
            <a:r>
              <a:rPr lang="en-US" sz="1100" dirty="0" err="1">
                <a:highlight>
                  <a:srgbClr val="FFFF00"/>
                </a:highlight>
              </a:rPr>
              <a:t>trajtohen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si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konfidenciale</a:t>
            </a:r>
            <a:r>
              <a:rPr lang="en-US" sz="1100" dirty="0">
                <a:highlight>
                  <a:srgbClr val="FFFF00"/>
                </a:highlight>
              </a:rPr>
              <a:t>. </a:t>
            </a:r>
            <a:r>
              <a:rPr lang="en-US" sz="1100" b="1" dirty="0" err="1">
                <a:highlight>
                  <a:srgbClr val="FFFF00"/>
                </a:highlight>
              </a:rPr>
              <a:t>Asnjë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Palë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nuk</a:t>
            </a:r>
            <a:r>
              <a:rPr lang="en-US" sz="1100" b="1" dirty="0">
                <a:highlight>
                  <a:srgbClr val="FFFF00"/>
                </a:highlight>
              </a:rPr>
              <a:t> do të </a:t>
            </a:r>
            <a:r>
              <a:rPr lang="en-US" sz="1100" b="1" dirty="0" err="1">
                <a:highlight>
                  <a:srgbClr val="FFFF00"/>
                </a:highlight>
              </a:rPr>
              <a:t>zbulojë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përmbajtjen</a:t>
            </a:r>
            <a:r>
              <a:rPr lang="en-US" sz="1100" b="1" dirty="0">
                <a:highlight>
                  <a:srgbClr val="FFFF00"/>
                </a:highlight>
              </a:rPr>
              <a:t> e </a:t>
            </a:r>
            <a:r>
              <a:rPr lang="en-US" sz="1100" b="1" dirty="0" err="1">
                <a:highlight>
                  <a:srgbClr val="FFFF00"/>
                </a:highlight>
              </a:rPr>
              <a:t>kësaj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Marrëveshjeje</a:t>
            </a:r>
            <a:r>
              <a:rPr lang="en-US" sz="1100" b="1" dirty="0">
                <a:highlight>
                  <a:srgbClr val="FFFF00"/>
                </a:highlight>
              </a:rPr>
              <a:t> apo </a:t>
            </a:r>
            <a:r>
              <a:rPr lang="en-US" sz="1100" b="1" dirty="0" err="1">
                <a:highlight>
                  <a:srgbClr val="FFFF00"/>
                </a:highlight>
              </a:rPr>
              <a:t>ndonjë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informacion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në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lidhje</a:t>
            </a:r>
            <a:r>
              <a:rPr lang="en-US" sz="1100" b="1" dirty="0">
                <a:highlight>
                  <a:srgbClr val="FFFF00"/>
                </a:highlight>
              </a:rPr>
              <a:t> me të </a:t>
            </a:r>
            <a:r>
              <a:rPr lang="en-US" sz="1100" b="1" dirty="0" err="1">
                <a:highlight>
                  <a:srgbClr val="FFFF00"/>
                </a:highlight>
              </a:rPr>
              <a:t>tek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asnjë</a:t>
            </a:r>
            <a:r>
              <a:rPr lang="en-US" sz="1100" b="1" dirty="0">
                <a:highlight>
                  <a:srgbClr val="FFFF00"/>
                </a:highlight>
              </a:rPr>
              <a:t> </a:t>
            </a:r>
            <a:r>
              <a:rPr lang="en-US" sz="1100" b="1" dirty="0" err="1">
                <a:highlight>
                  <a:srgbClr val="FFFF00"/>
                </a:highlight>
              </a:rPr>
              <a:t>palë</a:t>
            </a:r>
            <a:r>
              <a:rPr lang="en-US" sz="1100" b="1" dirty="0">
                <a:highlight>
                  <a:srgbClr val="FFFF00"/>
                </a:highlight>
              </a:rPr>
              <a:t> e </a:t>
            </a:r>
            <a:r>
              <a:rPr lang="en-US" sz="1100" b="1" dirty="0" err="1">
                <a:highlight>
                  <a:srgbClr val="FFFF00"/>
                </a:highlight>
              </a:rPr>
              <a:t>tretë</a:t>
            </a:r>
            <a:r>
              <a:rPr lang="en-US" sz="1100" dirty="0">
                <a:highlight>
                  <a:srgbClr val="FFFF00"/>
                </a:highlight>
              </a:rPr>
              <a:t> pa </a:t>
            </a:r>
            <a:r>
              <a:rPr lang="en-US" sz="1100" dirty="0" err="1">
                <a:highlight>
                  <a:srgbClr val="FFFF00"/>
                </a:highlight>
              </a:rPr>
              <a:t>pëlqimin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paraprak</a:t>
            </a:r>
            <a:r>
              <a:rPr lang="en-US" sz="1100" dirty="0">
                <a:highlight>
                  <a:srgbClr val="FFFF00"/>
                </a:highlight>
              </a:rPr>
              <a:t> me </a:t>
            </a:r>
            <a:r>
              <a:rPr lang="en-US" sz="1100" dirty="0" err="1">
                <a:highlight>
                  <a:srgbClr val="FFFF00"/>
                </a:highlight>
              </a:rPr>
              <a:t>shkrim</a:t>
            </a:r>
            <a:r>
              <a:rPr lang="en-US" sz="1100" dirty="0">
                <a:highlight>
                  <a:srgbClr val="FFFF00"/>
                </a:highlight>
              </a:rPr>
              <a:t> të </a:t>
            </a:r>
            <a:r>
              <a:rPr lang="en-US" sz="1100" dirty="0" err="1">
                <a:highlight>
                  <a:srgbClr val="FFFF00"/>
                </a:highlight>
              </a:rPr>
              <a:t>Palës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tjetër</a:t>
            </a:r>
            <a:r>
              <a:rPr lang="en-US" sz="1100" dirty="0">
                <a:highlight>
                  <a:srgbClr val="FFFF00"/>
                </a:highlight>
              </a:rPr>
              <a:t>. </a:t>
            </a:r>
            <a:r>
              <a:rPr lang="en-US" sz="1100" dirty="0" err="1">
                <a:highlight>
                  <a:srgbClr val="FFFF00"/>
                </a:highlight>
              </a:rPr>
              <a:t>Përjashtimisht</a:t>
            </a:r>
            <a:r>
              <a:rPr lang="en-US" sz="1100" dirty="0">
                <a:highlight>
                  <a:srgbClr val="FFFF00"/>
                </a:highlight>
              </a:rPr>
              <a:t>, </a:t>
            </a:r>
            <a:r>
              <a:rPr lang="en-US" sz="1100" dirty="0" err="1">
                <a:highlight>
                  <a:srgbClr val="FFFF00"/>
                </a:highlight>
              </a:rPr>
              <a:t>secila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Palë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mund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t'i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zbulojë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këto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informacione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nëse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një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gjë</a:t>
            </a:r>
            <a:r>
              <a:rPr lang="en-US" sz="1100" dirty="0">
                <a:highlight>
                  <a:srgbClr val="FFFF00"/>
                </a:highlight>
              </a:rPr>
              <a:t> e </a:t>
            </a:r>
            <a:r>
              <a:rPr lang="en-US" sz="1100" dirty="0" err="1">
                <a:highlight>
                  <a:srgbClr val="FFFF00"/>
                </a:highlight>
              </a:rPr>
              <a:t>tillë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kërkohet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nga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ligji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ose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nga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një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autoritet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kompetent</a:t>
            </a:r>
            <a:r>
              <a:rPr lang="en-US" sz="1100" dirty="0">
                <a:highlight>
                  <a:srgbClr val="FFFF00"/>
                </a:highlight>
              </a:rPr>
              <a:t>..., </a:t>
            </a:r>
            <a:r>
              <a:rPr lang="en-US" sz="1100" dirty="0" err="1">
                <a:highlight>
                  <a:srgbClr val="FFFF00"/>
                </a:highlight>
              </a:rPr>
              <a:t>ose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ndaj</a:t>
            </a:r>
            <a:r>
              <a:rPr lang="en-US" sz="1100" dirty="0">
                <a:highlight>
                  <a:srgbClr val="FFFF00"/>
                </a:highlight>
              </a:rPr>
              <a:t> </a:t>
            </a:r>
            <a:r>
              <a:rPr lang="en-US" sz="1100" dirty="0" err="1">
                <a:highlight>
                  <a:srgbClr val="FFFF00"/>
                </a:highlight>
              </a:rPr>
              <a:t>këshilltarëve</a:t>
            </a:r>
            <a:r>
              <a:rPr lang="en-US" sz="1100" dirty="0">
                <a:highlight>
                  <a:srgbClr val="FFFF00"/>
                </a:highlight>
              </a:rPr>
              <a:t> të vet </a:t>
            </a:r>
            <a:r>
              <a:rPr lang="en-US" sz="1100" dirty="0" err="1">
                <a:highlight>
                  <a:srgbClr val="FFFF00"/>
                </a:highlight>
              </a:rPr>
              <a:t>ligjorë</a:t>
            </a:r>
            <a:r>
              <a:rPr lang="en-US" sz="1100" dirty="0">
                <a:highlight>
                  <a:srgbClr val="FFFF00"/>
                </a:highlight>
              </a:rPr>
              <a:t> a </a:t>
            </a:r>
            <a:r>
              <a:rPr lang="en-US" sz="1100" dirty="0" err="1">
                <a:highlight>
                  <a:srgbClr val="FFFF00"/>
                </a:highlight>
              </a:rPr>
              <a:t>financiarë</a:t>
            </a:r>
            <a:r>
              <a:rPr lang="en-US" sz="1100" dirty="0">
                <a:highlight>
                  <a:srgbClr val="FFFF00"/>
                </a:highlight>
              </a:rPr>
              <a:t>...“</a:t>
            </a:r>
          </a:p>
          <a:p>
            <a:pPr algn="just"/>
            <a:r>
              <a:rPr lang="en-US" sz="1100" b="1" dirty="0" err="1"/>
              <a:t>Kontradikta</a:t>
            </a:r>
            <a:r>
              <a:rPr lang="en-US" sz="1100" b="1" dirty="0"/>
              <a:t>:</a:t>
            </a:r>
          </a:p>
          <a:p>
            <a:pPr algn="just"/>
            <a:endParaRPr lang="en-US" sz="1100" dirty="0"/>
          </a:p>
          <a:p>
            <a:pPr lvl="0" algn="just"/>
            <a:r>
              <a:rPr lang="en-US" sz="1100" b="1" i="1" dirty="0"/>
              <a:t>Neni 7 </a:t>
            </a:r>
            <a:r>
              <a:rPr lang="en-US" sz="1100" b="1" i="1" dirty="0" err="1"/>
              <a:t>i</a:t>
            </a:r>
            <a:r>
              <a:rPr lang="en-US" sz="1100" b="1" i="1" dirty="0"/>
              <a:t> </a:t>
            </a:r>
            <a:r>
              <a:rPr lang="en-US" sz="1100" b="1" i="1" dirty="0" err="1"/>
              <a:t>Ligjit</a:t>
            </a:r>
            <a:r>
              <a:rPr lang="en-US" sz="1100" b="1" i="1" dirty="0"/>
              <a:t> nr. 119/2014</a:t>
            </a:r>
            <a:r>
              <a:rPr lang="en-US" sz="1100" i="1" dirty="0"/>
              <a:t> ("</a:t>
            </a:r>
            <a:r>
              <a:rPr lang="en-US" sz="1100" i="1" dirty="0" err="1"/>
              <a:t>Kategoritë</a:t>
            </a:r>
            <a:r>
              <a:rPr lang="en-US" sz="1100" i="1" dirty="0"/>
              <a:t> e </a:t>
            </a:r>
            <a:r>
              <a:rPr lang="en-US" sz="1100" i="1" dirty="0" err="1"/>
              <a:t>informacionit</a:t>
            </a:r>
            <a:r>
              <a:rPr lang="en-US" sz="1100" i="1" dirty="0"/>
              <a:t> </a:t>
            </a:r>
            <a:r>
              <a:rPr lang="en-US" sz="1100" i="1" dirty="0" err="1"/>
              <a:t>që</a:t>
            </a:r>
            <a:r>
              <a:rPr lang="en-US" sz="1100" i="1" dirty="0"/>
              <a:t> </a:t>
            </a:r>
            <a:r>
              <a:rPr lang="en-US" sz="1100" i="1" dirty="0" err="1"/>
              <a:t>bëhet</a:t>
            </a:r>
            <a:r>
              <a:rPr lang="en-US" sz="1100" i="1" dirty="0"/>
              <a:t> </a:t>
            </a:r>
            <a:r>
              <a:rPr lang="en-US" sz="1100" i="1" dirty="0" err="1"/>
              <a:t>publik</a:t>
            </a:r>
            <a:r>
              <a:rPr lang="en-US" sz="1100" i="1" dirty="0"/>
              <a:t> pa </a:t>
            </a:r>
            <a:r>
              <a:rPr lang="en-US" sz="1100" i="1" dirty="0" err="1"/>
              <a:t>kërkesë</a:t>
            </a:r>
            <a:r>
              <a:rPr lang="en-US" sz="1100" i="1" dirty="0"/>
              <a:t>") </a:t>
            </a:r>
            <a:r>
              <a:rPr lang="en-US" sz="1100" i="1" dirty="0" err="1"/>
              <a:t>i</a:t>
            </a:r>
            <a:r>
              <a:rPr lang="en-US" sz="1100" i="1" dirty="0"/>
              <a:t> </a:t>
            </a:r>
            <a:r>
              <a:rPr lang="en-US" sz="1100" i="1" dirty="0" err="1"/>
              <a:t>detyron</a:t>
            </a:r>
            <a:r>
              <a:rPr lang="en-US" sz="1100" i="1" dirty="0"/>
              <a:t> </a:t>
            </a:r>
            <a:r>
              <a:rPr lang="en-US" sz="1100" i="1" dirty="0" err="1"/>
              <a:t>autoritetet</a:t>
            </a:r>
            <a:r>
              <a:rPr lang="en-US" sz="1100" i="1" dirty="0"/>
              <a:t> </a:t>
            </a:r>
            <a:r>
              <a:rPr lang="en-US" sz="1100" i="1" dirty="0" err="1"/>
              <a:t>publike</a:t>
            </a:r>
            <a:r>
              <a:rPr lang="en-US" sz="1100" i="1" dirty="0"/>
              <a:t> </a:t>
            </a:r>
            <a:r>
              <a:rPr lang="en-US" sz="1100" b="1" i="1" dirty="0"/>
              <a:t>të </a:t>
            </a:r>
            <a:r>
              <a:rPr lang="en-US" sz="1100" b="1" i="1" dirty="0" err="1"/>
              <a:t>publikojnë</a:t>
            </a:r>
            <a:r>
              <a:rPr lang="en-US" sz="1100" b="1" i="1" dirty="0"/>
              <a:t> </a:t>
            </a:r>
            <a:r>
              <a:rPr lang="en-US" sz="1100" b="1" i="1" dirty="0" err="1"/>
              <a:t>proaktivisht</a:t>
            </a:r>
            <a:r>
              <a:rPr lang="en-US" sz="1100" i="1" dirty="0"/>
              <a:t>, pa u </a:t>
            </a:r>
            <a:r>
              <a:rPr lang="en-US" sz="1100" i="1" dirty="0" err="1"/>
              <a:t>kërkuar</a:t>
            </a:r>
            <a:r>
              <a:rPr lang="en-US" sz="1100" i="1" dirty="0"/>
              <a:t>, </a:t>
            </a:r>
            <a:r>
              <a:rPr lang="en-US" sz="1100" i="1" dirty="0" err="1"/>
              <a:t>kategori</a:t>
            </a:r>
            <a:r>
              <a:rPr lang="en-US" sz="1100" i="1" dirty="0"/>
              <a:t> të </a:t>
            </a:r>
            <a:r>
              <a:rPr lang="en-US" sz="1100" i="1" dirty="0" err="1"/>
              <a:t>caktuara</a:t>
            </a:r>
            <a:r>
              <a:rPr lang="en-US" sz="1100" i="1" dirty="0"/>
              <a:t> </a:t>
            </a:r>
            <a:r>
              <a:rPr lang="en-US" sz="1100" i="1" dirty="0" err="1"/>
              <a:t>informacioni</a:t>
            </a:r>
            <a:r>
              <a:rPr lang="en-US" sz="1100" i="1" dirty="0"/>
              <a:t> — </a:t>
            </a:r>
            <a:r>
              <a:rPr lang="en-US" sz="1100" i="1" dirty="0" err="1"/>
              <a:t>përfshirë</a:t>
            </a:r>
            <a:r>
              <a:rPr lang="en-US" sz="1100" i="1" dirty="0"/>
              <a:t> </a:t>
            </a:r>
            <a:r>
              <a:rPr lang="en-US" sz="1100" i="1" dirty="0" err="1"/>
              <a:t>subvencionet</a:t>
            </a:r>
            <a:r>
              <a:rPr lang="en-US" sz="1100" i="1" dirty="0"/>
              <a:t>/</a:t>
            </a:r>
            <a:r>
              <a:rPr lang="en-US" sz="1100" i="1" dirty="0" err="1"/>
              <a:t>ndihmat</a:t>
            </a:r>
            <a:r>
              <a:rPr lang="en-US" sz="1100" i="1" dirty="0"/>
              <a:t> e </a:t>
            </a:r>
            <a:r>
              <a:rPr lang="en-US" sz="1100" i="1" dirty="0" err="1"/>
              <a:t>dhëna</a:t>
            </a:r>
            <a:r>
              <a:rPr lang="en-US" sz="1100" i="1" dirty="0"/>
              <a:t> </a:t>
            </a:r>
            <a:r>
              <a:rPr lang="en-US" sz="1100" i="1" dirty="0" err="1"/>
              <a:t>nga</a:t>
            </a:r>
            <a:r>
              <a:rPr lang="en-US" sz="1100" i="1" dirty="0"/>
              <a:t> </a:t>
            </a:r>
            <a:r>
              <a:rPr lang="en-US" sz="1100" i="1" dirty="0" err="1"/>
              <a:t>autoriteti</a:t>
            </a:r>
            <a:r>
              <a:rPr lang="en-US" sz="1100" i="1" dirty="0"/>
              <a:t> </a:t>
            </a:r>
            <a:r>
              <a:rPr lang="en-US" sz="1100" i="1" dirty="0" err="1"/>
              <a:t>publik</a:t>
            </a:r>
            <a:r>
              <a:rPr lang="en-US" sz="1100" i="1" dirty="0"/>
              <a:t> dhe </a:t>
            </a:r>
            <a:r>
              <a:rPr lang="en-US" sz="1100" i="1" dirty="0" err="1"/>
              <a:t>informacione</a:t>
            </a:r>
            <a:r>
              <a:rPr lang="en-US" sz="1100" i="1" dirty="0"/>
              <a:t> të </a:t>
            </a:r>
            <a:r>
              <a:rPr lang="en-US" sz="1100" i="1" dirty="0" err="1"/>
              <a:t>tjera</a:t>
            </a:r>
            <a:r>
              <a:rPr lang="en-US" sz="1100" i="1" dirty="0"/>
              <a:t> me </a:t>
            </a:r>
            <a:r>
              <a:rPr lang="en-US" sz="1100" i="1" dirty="0" err="1"/>
              <a:t>interes</a:t>
            </a:r>
            <a:r>
              <a:rPr lang="en-US" sz="1100" i="1" dirty="0"/>
              <a:t> </a:t>
            </a:r>
            <a:r>
              <a:rPr lang="en-US" sz="1100" i="1" dirty="0" err="1"/>
              <a:t>publik</a:t>
            </a:r>
            <a:r>
              <a:rPr lang="en-US" sz="1100" i="1" dirty="0"/>
              <a:t>. Pra KAYO ka </a:t>
            </a:r>
            <a:r>
              <a:rPr lang="en-US" sz="1100" b="1" i="1" dirty="0" err="1"/>
              <a:t>detyrim</a:t>
            </a:r>
            <a:r>
              <a:rPr lang="en-US" sz="1100" b="1" i="1" dirty="0"/>
              <a:t> </a:t>
            </a:r>
            <a:r>
              <a:rPr lang="en-US" sz="1100" b="1" i="1" dirty="0" err="1"/>
              <a:t>aktiv</a:t>
            </a:r>
            <a:r>
              <a:rPr lang="en-US" sz="1100" b="1" i="1" dirty="0"/>
              <a:t> </a:t>
            </a:r>
            <a:r>
              <a:rPr lang="en-US" sz="1100" b="1" i="1" dirty="0" err="1"/>
              <a:t>zbulimi</a:t>
            </a:r>
            <a:r>
              <a:rPr lang="en-US" sz="1100" i="1" dirty="0"/>
              <a:t>, jo </a:t>
            </a:r>
            <a:r>
              <a:rPr lang="en-US" sz="1100" i="1" dirty="0" err="1"/>
              <a:t>thjesht</a:t>
            </a:r>
            <a:r>
              <a:rPr lang="en-US" sz="1100" i="1" dirty="0"/>
              <a:t> </a:t>
            </a:r>
            <a:r>
              <a:rPr lang="en-US" sz="1100" i="1" dirty="0" err="1"/>
              <a:t>detyrim</a:t>
            </a:r>
            <a:r>
              <a:rPr lang="en-US" sz="1100" i="1" dirty="0"/>
              <a:t> të </a:t>
            </a:r>
            <a:r>
              <a:rPr lang="en-US" sz="1100" i="1" dirty="0" err="1"/>
              <a:t>përgjigjet</a:t>
            </a:r>
            <a:r>
              <a:rPr lang="en-US" sz="1100" i="1" dirty="0"/>
              <a:t> </a:t>
            </a:r>
            <a:r>
              <a:rPr lang="en-US" sz="1100" i="1" dirty="0" err="1"/>
              <a:t>nëse</a:t>
            </a:r>
            <a:r>
              <a:rPr lang="en-US" sz="1100" i="1" dirty="0"/>
              <a:t> </a:t>
            </a:r>
            <a:r>
              <a:rPr lang="en-US" sz="1100" i="1" dirty="0" err="1"/>
              <a:t>dikush</a:t>
            </a:r>
            <a:r>
              <a:rPr lang="en-US" sz="1100" i="1" dirty="0"/>
              <a:t> </a:t>
            </a:r>
            <a:r>
              <a:rPr lang="en-US" sz="1100" i="1" dirty="0" err="1"/>
              <a:t>pyet</a:t>
            </a:r>
            <a:r>
              <a:rPr lang="en-US" sz="1100" i="1" dirty="0"/>
              <a:t>.</a:t>
            </a:r>
          </a:p>
          <a:p>
            <a:pPr lvl="0" algn="just"/>
            <a:r>
              <a:rPr lang="en-US" sz="1100" i="1" dirty="0"/>
              <a:t>Neni 4 </a:t>
            </a:r>
            <a:r>
              <a:rPr lang="en-US" sz="1100" i="1" dirty="0" err="1"/>
              <a:t>i</a:t>
            </a:r>
            <a:r>
              <a:rPr lang="en-US" sz="1100" i="1" dirty="0"/>
              <a:t> po </a:t>
            </a:r>
            <a:r>
              <a:rPr lang="en-US" sz="1100" i="1" dirty="0" err="1"/>
              <a:t>atij</a:t>
            </a:r>
            <a:r>
              <a:rPr lang="en-US" sz="1100" i="1" dirty="0"/>
              <a:t> </a:t>
            </a:r>
            <a:r>
              <a:rPr lang="en-US" sz="1100" i="1" dirty="0" err="1"/>
              <a:t>ligji</a:t>
            </a:r>
            <a:r>
              <a:rPr lang="en-US" sz="1100" i="1" dirty="0"/>
              <a:t> </a:t>
            </a:r>
            <a:r>
              <a:rPr lang="en-US" sz="1100" i="1" dirty="0" err="1"/>
              <a:t>shton</a:t>
            </a:r>
            <a:r>
              <a:rPr lang="en-US" sz="1100" i="1" dirty="0"/>
              <a:t> se </a:t>
            </a:r>
            <a:r>
              <a:rPr lang="en-US" sz="1100" i="1" dirty="0" err="1"/>
              <a:t>autoriteti</a:t>
            </a:r>
            <a:r>
              <a:rPr lang="en-US" sz="1100" i="1" dirty="0"/>
              <a:t> </a:t>
            </a:r>
            <a:r>
              <a:rPr lang="en-US" sz="1100" i="1" dirty="0" err="1"/>
              <a:t>publik</a:t>
            </a:r>
            <a:r>
              <a:rPr lang="en-US" sz="1100" i="1" dirty="0"/>
              <a:t> </a:t>
            </a:r>
            <a:r>
              <a:rPr lang="en-US" sz="1100" i="1" dirty="0" err="1"/>
              <a:t>duhet</a:t>
            </a:r>
            <a:r>
              <a:rPr lang="en-US" sz="1100" i="1" dirty="0"/>
              <a:t> të </a:t>
            </a:r>
            <a:r>
              <a:rPr lang="en-US" sz="1100" i="1" dirty="0" err="1"/>
              <a:t>vërë</a:t>
            </a:r>
            <a:r>
              <a:rPr lang="en-US" sz="1100" i="1" dirty="0"/>
              <a:t> </a:t>
            </a:r>
            <a:r>
              <a:rPr lang="en-US" sz="1100" i="1" dirty="0" err="1"/>
              <a:t>në</a:t>
            </a:r>
            <a:r>
              <a:rPr lang="en-US" sz="1100" i="1" dirty="0"/>
              <a:t> </a:t>
            </a:r>
            <a:r>
              <a:rPr lang="en-US" sz="1100" i="1" dirty="0" err="1"/>
              <a:t>dispozicion</a:t>
            </a:r>
            <a:r>
              <a:rPr lang="en-US" sz="1100" i="1" dirty="0"/>
              <a:t> "</a:t>
            </a:r>
            <a:r>
              <a:rPr lang="en-US" sz="1100" i="1" dirty="0" err="1"/>
              <a:t>sa</a:t>
            </a:r>
            <a:r>
              <a:rPr lang="en-US" sz="1100" i="1" dirty="0"/>
              <a:t> më </a:t>
            </a:r>
            <a:r>
              <a:rPr lang="en-US" sz="1100" i="1" dirty="0" err="1"/>
              <a:t>shumë</a:t>
            </a:r>
            <a:r>
              <a:rPr lang="en-US" sz="1100" i="1" dirty="0"/>
              <a:t> </a:t>
            </a:r>
            <a:r>
              <a:rPr lang="en-US" sz="1100" i="1" dirty="0" err="1"/>
              <a:t>informacione</a:t>
            </a:r>
            <a:r>
              <a:rPr lang="en-US" sz="1100" i="1" dirty="0"/>
              <a:t> pa </a:t>
            </a:r>
            <a:r>
              <a:rPr lang="en-US" sz="1100" i="1" dirty="0" err="1"/>
              <a:t>kërkesë</a:t>
            </a:r>
            <a:r>
              <a:rPr lang="en-US" sz="1100" i="1" dirty="0"/>
              <a:t>", </a:t>
            </a:r>
            <a:r>
              <a:rPr lang="en-US" sz="1100" i="1" dirty="0" err="1"/>
              <a:t>pikërisht</a:t>
            </a:r>
            <a:r>
              <a:rPr lang="en-US" sz="1100" i="1" dirty="0"/>
              <a:t> </a:t>
            </a:r>
            <a:r>
              <a:rPr lang="en-US" sz="1100" i="1" dirty="0" err="1"/>
              <a:t>për</a:t>
            </a:r>
            <a:r>
              <a:rPr lang="en-US" sz="1100" i="1" dirty="0"/>
              <a:t> të </a:t>
            </a:r>
            <a:r>
              <a:rPr lang="en-US" sz="1100" i="1" dirty="0" err="1"/>
              <a:t>zvogëluar</a:t>
            </a:r>
            <a:r>
              <a:rPr lang="en-US" sz="1100" i="1" dirty="0"/>
              <a:t> </a:t>
            </a:r>
            <a:r>
              <a:rPr lang="en-US" sz="1100" i="1" dirty="0" err="1"/>
              <a:t>nevojën</a:t>
            </a:r>
            <a:r>
              <a:rPr lang="en-US" sz="1100" i="1" dirty="0"/>
              <a:t> e </a:t>
            </a:r>
            <a:r>
              <a:rPr lang="en-US" sz="1100" i="1" dirty="0" err="1"/>
              <a:t>kërkesave</a:t>
            </a:r>
            <a:r>
              <a:rPr lang="en-US" sz="1100" i="1" dirty="0"/>
              <a:t> </a:t>
            </a:r>
            <a:r>
              <a:rPr lang="en-US" sz="1100" i="1" dirty="0" err="1"/>
              <a:t>individuale</a:t>
            </a:r>
            <a:r>
              <a:rPr lang="en-US" sz="11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35407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457200" y="164592"/>
            <a:ext cx="6858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PJESA 4 · NESËR: BARNAT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493503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C0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 njëjta skemë, sektor tjetër</a:t>
            </a:r>
            <a:endParaRPr lang="en-US" sz="2500" dirty="0">
              <a:solidFill>
                <a:srgbClr val="C00000"/>
              </a:solidFill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457200" y="960074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Projektligji për shoqërinë shtetërore të barnave dhe pajisjeve mjekësore</a:t>
            </a:r>
            <a:endParaRPr lang="en-US" sz="125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876188"/>
              </p:ext>
            </p:extLst>
          </p:nvPr>
        </p:nvGraphicFramePr>
        <p:xfrm>
          <a:off x="457200" y="1345594"/>
          <a:ext cx="8229600" cy="1981200"/>
        </p:xfrm>
        <a:graphic>
          <a:graphicData uri="http://schemas.openxmlformats.org/drawingml/2006/table">
            <a:tbl>
              <a:tblPr/>
              <a:tblGrid>
                <a:gridCol w="64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4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94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Faza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Mbrojtja — e realizuar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Shëndetësia — e propozuar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Ligji 88/2024 krijon KAYO, 100% shtetërore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Projektligj krijon shoqërinë, 100% shtetërore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VKM nëntor 2025: KAYO furnizues i vetëm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Shoqëria merr të gjithë zinxhirin e furnizimit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VKM prill 2026: KAYO pranon 25–40%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highlight>
                            <a:srgbClr val="FFFF00"/>
                          </a:highlight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Furnizimi kryhet përmes shoqërive të përbashkëta me privatë</a:t>
                      </a:r>
                      <a:endParaRPr lang="en-US" sz="1400" dirty="0">
                        <a:highlight>
                          <a:srgbClr val="FFFF00"/>
                        </a:highlight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Kontratë maj 2026: KAYO bie në 49%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0F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------------------------------------------------------------------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9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Shape 3"/>
          <p:cNvSpPr/>
          <p:nvPr/>
        </p:nvSpPr>
        <p:spPr>
          <a:xfrm>
            <a:off x="457200" y="3872138"/>
            <a:ext cx="8229600" cy="658368"/>
          </a:xfrm>
          <a:prstGeom prst="roundRect">
            <a:avLst>
              <a:gd name="adj" fmla="val 6944"/>
            </a:avLst>
          </a:prstGeom>
          <a:solidFill>
            <a:srgbClr val="0F2545"/>
          </a:solidFill>
          <a:ln w="12700">
            <a:solidFill>
              <a:srgbClr val="0F25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4"/>
          <p:cNvSpPr txBox="1"/>
          <p:nvPr/>
        </p:nvSpPr>
        <p:spPr>
          <a:xfrm>
            <a:off x="658368" y="3991010"/>
            <a:ext cx="782726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 err="1">
                <a:solidFill>
                  <a:srgbClr val="F2C0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Risqet</a:t>
            </a:r>
            <a:endParaRPr lang="en-US" sz="1250" dirty="0"/>
          </a:p>
        </p:txBody>
      </p:sp>
      <p:sp>
        <p:nvSpPr>
          <p:cNvPr id="9" name="Text 5"/>
          <p:cNvSpPr txBox="1"/>
          <p:nvPr/>
        </p:nvSpPr>
        <p:spPr>
          <a:xfrm>
            <a:off x="658368" y="4292762"/>
            <a:ext cx="782726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EDF1F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Blerje jashtë vendit pa tender, me çmim të panegociuar publikisht, në një treg ku klienti i vetëm është shteti</a:t>
            </a:r>
            <a:endParaRPr lang="en-US" sz="1150" dirty="0"/>
          </a:p>
        </p:txBody>
      </p:sp>
      <p:pic>
        <p:nvPicPr>
          <p:cNvPr id="10" name="Image 0" descr="/home/claude/assets/pd_logo.png">
            <a:extLst>
              <a:ext uri="{FF2B5EF4-FFF2-40B4-BE49-F238E27FC236}">
                <a16:creationId xmlns:a16="http://schemas.microsoft.com/office/drawing/2014/main" id="{7C34B52C-7673-1A02-172F-28E5CEFF32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204" y="450703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768870" y="256032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sq-AL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Ç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farë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duhet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 të </a:t>
            </a:r>
            <a:r>
              <a:rPr lang="en-US" sz="2500" b="1" dirty="0" err="1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ndodhë</a:t>
            </a:r>
            <a:r>
              <a:rPr lang="en-US" sz="2500" b="1" dirty="0">
                <a:solidFill>
                  <a:srgbClr val="0F2545"/>
                </a:solidFill>
                <a:latin typeface="Cambria" pitchFamily="34" charset="0"/>
                <a:ea typeface="Cambria" pitchFamily="34" charset="-122"/>
              </a:rPr>
              <a:t>:</a:t>
            </a:r>
            <a:endParaRPr lang="en-US" sz="2500" dirty="0"/>
          </a:p>
        </p:txBody>
      </p:sp>
      <p:sp>
        <p:nvSpPr>
          <p:cNvPr id="7" name="Shape 4"/>
          <p:cNvSpPr/>
          <p:nvPr/>
        </p:nvSpPr>
        <p:spPr>
          <a:xfrm>
            <a:off x="1167475" y="1014484"/>
            <a:ext cx="2697480" cy="3291840"/>
          </a:xfrm>
          <a:prstGeom prst="roundRect">
            <a:avLst>
              <a:gd name="adj" fmla="val 1695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 txBox="1"/>
          <p:nvPr/>
        </p:nvSpPr>
        <p:spPr>
          <a:xfrm>
            <a:off x="1670395" y="1133356"/>
            <a:ext cx="2295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>
              <a:defRPr sz="1250" b="1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</a:lstStyle>
          <a:p>
            <a:r>
              <a:rPr lang="en-US" dirty="0" err="1"/>
              <a:t>POLITIKBËRJE</a:t>
            </a:r>
            <a:endParaRPr lang="en-US" dirty="0"/>
          </a:p>
        </p:txBody>
      </p:sp>
      <p:sp>
        <p:nvSpPr>
          <p:cNvPr id="9" name="Text 6"/>
          <p:cNvSpPr txBox="1"/>
          <p:nvPr/>
        </p:nvSpPr>
        <p:spPr>
          <a:xfrm>
            <a:off x="1368643" y="1435108"/>
            <a:ext cx="2295144" cy="2724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Moratorium mbi shoqëritë e përziera mbi </a:t>
            </a:r>
            <a:r>
              <a:rPr lang="en-US" sz="140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asete</a:t>
            </a: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publike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Garë publike ndërkombëtare për çdo ortak privat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Ndalim i klauzolave të konfidencialitetit në kontratat me kapital publik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Kthimi i pragjeve të VKM nr. 17/2019 në nivelet e mëparshme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57429" y="1024492"/>
            <a:ext cx="2505456" cy="3291840"/>
          </a:xfrm>
          <a:prstGeom prst="roundRect">
            <a:avLst>
              <a:gd name="adj" fmla="val 1825"/>
            </a:avLst>
          </a:prstGeom>
          <a:solidFill>
            <a:srgbClr val="F3F5F8"/>
          </a:solidFill>
          <a:ln w="12700">
            <a:solidFill>
              <a:srgbClr val="D3D9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 txBox="1"/>
          <p:nvPr/>
        </p:nvSpPr>
        <p:spPr>
          <a:xfrm>
            <a:off x="4958597" y="1143364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256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STRUKTURORE</a:t>
            </a:r>
            <a:endParaRPr lang="en-US" sz="1250" dirty="0"/>
          </a:p>
        </p:txBody>
      </p:sp>
      <p:sp>
        <p:nvSpPr>
          <p:cNvPr id="12" name="Text 9"/>
          <p:cNvSpPr txBox="1"/>
          <p:nvPr/>
        </p:nvSpPr>
        <p:spPr>
          <a:xfrm>
            <a:off x="4958597" y="1445116"/>
            <a:ext cx="2103120" cy="2724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Politikë kombëtare e pronësisë shtetërore</a:t>
            </a:r>
            <a:endParaRPr lang="en-US" sz="1400" dirty="0">
              <a:highlight>
                <a:srgbClr val="FFFF00"/>
              </a:highlight>
            </a:endParaRPr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Raport agregat vjetor për NSH-të, i raportuar në Kuvend</a:t>
            </a:r>
            <a:endParaRPr lang="en-US" sz="1400" dirty="0">
              <a:highlight>
                <a:srgbClr val="FFFF00"/>
              </a:highlight>
            </a:endParaRPr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Projektligj për qeverisjen e NSH-ve, model GEO 109/2011 dhe ZSDH-1</a:t>
            </a:r>
            <a:endParaRPr lang="en-US" sz="1400" dirty="0">
              <a:highlight>
                <a:srgbClr val="FFFF00"/>
              </a:highlight>
            </a:endParaRPr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rgbClr val="0F2545"/>
                </a:solidFill>
                <a:highlight>
                  <a:srgbClr val="FFFF00"/>
                </a:highlight>
                <a:latin typeface="Calibri" pitchFamily="34" charset="0"/>
                <a:ea typeface="Calibri" pitchFamily="34" charset="-122"/>
                <a:cs typeface="Calibri" pitchFamily="34" charset="-120"/>
              </a:rPr>
              <a:t>Hetim tregu nga Autoriteti i Konkurrencës</a:t>
            </a:r>
            <a:endParaRPr lang="en-US" sz="1400" dirty="0">
              <a:highlight>
                <a:srgbClr val="FFFF00"/>
              </a:highlight>
            </a:endParaRPr>
          </a:p>
        </p:txBody>
      </p:sp>
      <p:pic>
        <p:nvPicPr>
          <p:cNvPr id="5" name="Image 0" descr="/home/claude/assets/pd_logo.png">
            <a:extLst>
              <a:ext uri="{FF2B5EF4-FFF2-40B4-BE49-F238E27FC236}">
                <a16:creationId xmlns:a16="http://schemas.microsoft.com/office/drawing/2014/main" id="{380CF98D-6830-C337-C7C7-C9A256D46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28" y="256032"/>
            <a:ext cx="1371600" cy="3764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2644</Words>
  <Application>Microsoft Office PowerPoint</Application>
  <PresentationFormat>On-screen Show (16:9)</PresentationFormat>
  <Paragraphs>364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Cambria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Eno Bozdo</cp:lastModifiedBy>
  <cp:revision>2</cp:revision>
  <dcterms:created xsi:type="dcterms:W3CDTF">2026-09-10T09:33:23Z</dcterms:created>
  <dcterms:modified xsi:type="dcterms:W3CDTF">2026-09-11T07:17:17Z</dcterms:modified>
</cp:coreProperties>
</file>